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tags/tag1.xml" ContentType="application/vnd.openxmlformats-officedocument.presentationml.tags+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4"/>
  </p:notesMasterIdLst>
  <p:sldIdLst>
    <p:sldId id="256" r:id="rId2"/>
    <p:sldId id="258" r:id="rId3"/>
  </p:sldIdLst>
  <p:sldSz cx="12192000" cy="6858000"/>
  <p:notesSz cx="6858000" cy="9144000"/>
  <p:defaultTextStyle>
    <a:defPPr>
      <a:defRPr lang="en-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9B6FE"/>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1"/>
    <p:restoredTop sz="94692"/>
  </p:normalViewPr>
  <p:slideViewPr>
    <p:cSldViewPr snapToGrid="0" snapToObjects="1">
      <p:cViewPr varScale="1">
        <p:scale>
          <a:sx n="88" d="100"/>
          <a:sy n="88" d="100"/>
        </p:scale>
        <p:origin x="184" y="4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13CDFC5-8D77-2640-84EE-A8AACD9B28EB}" type="datetimeFigureOut">
              <a:rPr lang="en-GB" smtClean="0"/>
              <a:t>17/10/2021</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27F4E96-3F8A-0E45-A116-46696EA979BF}" type="slidenum">
              <a:rPr lang="en-GB" smtClean="0"/>
              <a:t>‹#›</a:t>
            </a:fld>
            <a:endParaRPr lang="en-GB"/>
          </a:p>
        </p:txBody>
      </p:sp>
    </p:spTree>
    <p:extLst>
      <p:ext uri="{BB962C8B-B14F-4D97-AF65-F5344CB8AC3E}">
        <p14:creationId xmlns:p14="http://schemas.microsoft.com/office/powerpoint/2010/main" val="173788137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Teamwork permeates every element of our lives at home, at work and at school.</a:t>
            </a:r>
            <a:endParaRPr lang="en-FR"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 </a:t>
            </a:r>
            <a:endParaRPr lang="en-FR"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Teamwork is everywhere, yet we continue to train people, in education and in the workforce, for primarily individual and technical skill, and that needs to change.  So today we are going to look at 3 simple virtues, and to be a good team player, you need all three.</a:t>
            </a:r>
            <a:endParaRPr lang="en-FR"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 </a:t>
            </a:r>
            <a:endParaRPr lang="en-FR" sz="1200" kern="1200" dirty="0">
              <a:solidFill>
                <a:schemeClr val="tx1"/>
              </a:solidFill>
              <a:effectLst/>
              <a:latin typeface="+mn-lt"/>
              <a:ea typeface="+mn-ea"/>
              <a:cs typeface="+mn-cs"/>
            </a:endParaRPr>
          </a:p>
          <a:p>
            <a:endParaRPr lang="en-GB" dirty="0"/>
          </a:p>
        </p:txBody>
      </p:sp>
      <p:sp>
        <p:nvSpPr>
          <p:cNvPr id="4" name="Slide Number Placeholder 3"/>
          <p:cNvSpPr>
            <a:spLocks noGrp="1"/>
          </p:cNvSpPr>
          <p:nvPr>
            <p:ph type="sldNum" sz="quarter" idx="5"/>
          </p:nvPr>
        </p:nvSpPr>
        <p:spPr/>
        <p:txBody>
          <a:bodyPr/>
          <a:lstStyle/>
          <a:p>
            <a:fld id="{127F4E96-3F8A-0E45-A116-46696EA979BF}" type="slidenum">
              <a:rPr lang="en-GB" smtClean="0"/>
              <a:t>1</a:t>
            </a:fld>
            <a:endParaRPr lang="en-GB"/>
          </a:p>
        </p:txBody>
      </p:sp>
    </p:spTree>
    <p:extLst>
      <p:ext uri="{BB962C8B-B14F-4D97-AF65-F5344CB8AC3E}">
        <p14:creationId xmlns:p14="http://schemas.microsoft.com/office/powerpoint/2010/main" val="111562562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FR" sz="1200" kern="1200" dirty="0">
                <a:solidFill>
                  <a:schemeClr val="tx1"/>
                </a:solidFill>
                <a:effectLst/>
                <a:latin typeface="+mn-lt"/>
                <a:ea typeface="+mn-ea"/>
                <a:cs typeface="+mn-cs"/>
              </a:rPr>
              <a:t>So the first and the most important</a:t>
            </a:r>
            <a:r>
              <a:rPr lang="en-US" sz="1200" kern="1200" dirty="0">
                <a:solidFill>
                  <a:schemeClr val="tx1"/>
                </a:solidFill>
                <a:effectLst/>
                <a:latin typeface="+mn-lt"/>
                <a:ea typeface="+mn-ea"/>
                <a:cs typeface="+mn-cs"/>
              </a:rPr>
              <a:t>,</a:t>
            </a:r>
            <a:r>
              <a:rPr lang="en-FR" sz="1200" kern="1200" dirty="0">
                <a:solidFill>
                  <a:schemeClr val="tx1"/>
                </a:solidFill>
                <a:effectLst/>
                <a:latin typeface="+mn-lt"/>
                <a:ea typeface="+mn-ea"/>
                <a:cs typeface="+mn-cs"/>
              </a:rPr>
              <a:t> is humility.  If you are going to be really successful in life, you need to be humble. So not self-centred, egocentric, or arrogant.  Putting others ahead of ourselves is extremely powerful.  It is not, however, the same as lacking confidence.  Denying our god given talent is the opposite of humility.  Thinking less of ourselves is not thinking more of others.</a:t>
            </a:r>
          </a:p>
          <a:p>
            <a:r>
              <a:rPr lang="en-FR" sz="1200" kern="1200" dirty="0">
                <a:solidFill>
                  <a:schemeClr val="tx1"/>
                </a:solidFill>
                <a:effectLst/>
                <a:latin typeface="+mn-lt"/>
                <a:ea typeface="+mn-ea"/>
                <a:cs typeface="+mn-cs"/>
              </a:rPr>
              <a:t> </a:t>
            </a:r>
          </a:p>
          <a:p>
            <a:r>
              <a:rPr lang="en-FR" sz="1200" kern="1200" dirty="0">
                <a:solidFill>
                  <a:schemeClr val="tx1"/>
                </a:solidFill>
                <a:effectLst/>
                <a:latin typeface="+mn-lt"/>
                <a:ea typeface="+mn-ea"/>
                <a:cs typeface="+mn-cs"/>
              </a:rPr>
              <a:t>The second is hunger, a hunger to get work done.  These people are more successful on teams, and in life. They simply have a really strong work ethic, and this is probably one of the easiest to understand, but one of the hardest to develop later in life.  This is NOT being a workaholic. Workaholics get their entire identity from their work.  What you want, is someone who always goes above and beyond, and has[emphasisSTART]an extremely[emphasisEND] a high standard for whatever they do. They never just do the minimum.</a:t>
            </a:r>
          </a:p>
          <a:p>
            <a:r>
              <a:rPr lang="en-FR" sz="1200" kern="1200" dirty="0">
                <a:solidFill>
                  <a:schemeClr val="tx1"/>
                </a:solidFill>
                <a:effectLst/>
                <a:latin typeface="+mn-lt"/>
                <a:ea typeface="+mn-ea"/>
                <a:cs typeface="+mn-cs"/>
              </a:rPr>
              <a:t> </a:t>
            </a:r>
          </a:p>
          <a:p>
            <a:r>
              <a:rPr lang="en-FR" sz="1200" kern="1200" dirty="0">
                <a:solidFill>
                  <a:schemeClr val="tx1"/>
                </a:solidFill>
                <a:effectLst/>
                <a:latin typeface="+mn-lt"/>
                <a:ea typeface="+mn-ea"/>
                <a:cs typeface="+mn-cs"/>
              </a:rPr>
              <a:t>The third attribute of the ideal team player is about being smart.  Not intellectual smart, this is about emotional intelligence.  Common sense around how we understand people and how we use our words and actions to bring out the best possible impact in others.  This is one element that you can work on and get better at.</a:t>
            </a:r>
          </a:p>
          <a:p>
            <a:r>
              <a:rPr lang="en-FR" sz="1200" kern="1200" dirty="0">
                <a:solidFill>
                  <a:schemeClr val="tx1"/>
                </a:solidFill>
                <a:effectLst/>
                <a:latin typeface="+mn-lt"/>
                <a:ea typeface="+mn-ea"/>
                <a:cs typeface="+mn-cs"/>
              </a:rPr>
              <a:t> </a:t>
            </a:r>
          </a:p>
          <a:p>
            <a:r>
              <a:rPr lang="en-FR" sz="1200" kern="1200" dirty="0">
                <a:solidFill>
                  <a:schemeClr val="tx1"/>
                </a:solidFill>
                <a:effectLst/>
                <a:latin typeface="+mn-lt"/>
                <a:ea typeface="+mn-ea"/>
                <a:cs typeface="+mn-cs"/>
              </a:rPr>
              <a:t>However, to be the ideal team player you need to have all three, smart, hunger and humble. </a:t>
            </a:r>
          </a:p>
          <a:p>
            <a:r>
              <a:rPr lang="en-FR" sz="1200" kern="1200" dirty="0">
                <a:solidFill>
                  <a:schemeClr val="tx1"/>
                </a:solidFill>
                <a:effectLst/>
                <a:latin typeface="+mn-lt"/>
                <a:ea typeface="+mn-ea"/>
                <a:cs typeface="+mn-cs"/>
              </a:rPr>
              <a:t> </a:t>
            </a:r>
          </a:p>
          <a:p>
            <a:r>
              <a:rPr lang="en-FR" sz="1200" kern="1200" dirty="0">
                <a:solidFill>
                  <a:schemeClr val="tx1"/>
                </a:solidFill>
                <a:effectLst/>
                <a:latin typeface="+mn-lt"/>
                <a:ea typeface="+mn-ea"/>
                <a:cs typeface="+mn-cs"/>
              </a:rPr>
              <a:t>People that lack one, are always going to be an issue in a team.  So, for example, someone who is hungry and humble, but lacks the emotional smarts, is what we could call the accidental mess maker.  They have good intentions, but they create problems, that they’re not always aware of.  It’s a bit like having a puppy in the house, they break stuff, pee on the carpet, but they always have a great attitude.  They create a bit of extra work, but basically, they’re better as a client than as a teammate.</a:t>
            </a:r>
          </a:p>
          <a:p>
            <a:r>
              <a:rPr lang="en-FR" sz="1200" kern="1200" dirty="0">
                <a:solidFill>
                  <a:schemeClr val="tx1"/>
                </a:solidFill>
                <a:effectLst/>
                <a:latin typeface="+mn-lt"/>
                <a:ea typeface="+mn-ea"/>
                <a:cs typeface="+mn-cs"/>
              </a:rPr>
              <a:t> </a:t>
            </a:r>
          </a:p>
          <a:p>
            <a:r>
              <a:rPr lang="en-FR" sz="1200" kern="1200" dirty="0">
                <a:solidFill>
                  <a:schemeClr val="tx1"/>
                </a:solidFill>
                <a:effectLst/>
                <a:latin typeface="+mn-lt"/>
                <a:ea typeface="+mn-ea"/>
                <a:cs typeface="+mn-cs"/>
              </a:rPr>
              <a:t>The second one is humble and smart – we call this one the lovable slacker. They’re fun to be around, and they are nice people, but they just do the bare minimum.  They need to be constantly reminded to do more, and someone is always having to pick up for their slack attitude.  They are easy to tolerate, but they cause the team problems.</a:t>
            </a:r>
          </a:p>
          <a:p>
            <a:r>
              <a:rPr lang="en-FR" sz="1200" kern="1200" dirty="0">
                <a:solidFill>
                  <a:schemeClr val="tx1"/>
                </a:solidFill>
                <a:effectLst/>
                <a:latin typeface="+mn-lt"/>
                <a:ea typeface="+mn-ea"/>
                <a:cs typeface="+mn-cs"/>
              </a:rPr>
              <a:t> </a:t>
            </a:r>
          </a:p>
          <a:p>
            <a:r>
              <a:rPr lang="en-FR" sz="1200" kern="1200" dirty="0">
                <a:solidFill>
                  <a:schemeClr val="tx1"/>
                </a:solidFill>
                <a:effectLst/>
                <a:latin typeface="+mn-lt"/>
                <a:ea typeface="+mn-ea"/>
                <a:cs typeface="+mn-cs"/>
              </a:rPr>
              <a:t>Now the third one is the most difficult to spot, and the most dangerous to their team.  They really want to work hard, and they’re emotionally smart, so they’re really good at dealing with people, but they are not humble.  This type we call the skillful politician. Because they are smart, they know to portray themselves as humble.  They interview well, they say the right thing, they know how to kiss up to the right people.  But, deep down inside, it’s all about them.  In time, there is a trail of bodies behind them, and their salary is the biggest in the organization. In truth, they have been gaming everyone.</a:t>
            </a:r>
          </a:p>
          <a:p>
            <a:r>
              <a:rPr lang="en-FR" sz="1200" kern="1200" dirty="0">
                <a:solidFill>
                  <a:schemeClr val="tx1"/>
                </a:solidFill>
                <a:effectLst/>
                <a:latin typeface="+mn-lt"/>
                <a:ea typeface="+mn-ea"/>
                <a:cs typeface="+mn-cs"/>
              </a:rPr>
              <a:t> </a:t>
            </a:r>
          </a:p>
          <a:p>
            <a:endParaRPr lang="en-GB" dirty="0"/>
          </a:p>
        </p:txBody>
      </p:sp>
      <p:sp>
        <p:nvSpPr>
          <p:cNvPr id="4" name="Slide Number Placeholder 3"/>
          <p:cNvSpPr>
            <a:spLocks noGrp="1"/>
          </p:cNvSpPr>
          <p:nvPr>
            <p:ph type="sldNum" sz="quarter" idx="5"/>
          </p:nvPr>
        </p:nvSpPr>
        <p:spPr/>
        <p:txBody>
          <a:bodyPr/>
          <a:lstStyle/>
          <a:p>
            <a:fld id="{127F4E96-3F8A-0E45-A116-46696EA979BF}" type="slidenum">
              <a:rPr lang="en-GB" smtClean="0"/>
              <a:t>2</a:t>
            </a:fld>
            <a:endParaRPr lang="en-GB"/>
          </a:p>
        </p:txBody>
      </p:sp>
    </p:spTree>
    <p:extLst>
      <p:ext uri="{BB962C8B-B14F-4D97-AF65-F5344CB8AC3E}">
        <p14:creationId xmlns:p14="http://schemas.microsoft.com/office/powerpoint/2010/main" val="303341401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852664-2B1F-2D41-B640-DF7C8D7B73D4}"/>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p>
        </p:txBody>
      </p:sp>
      <p:sp>
        <p:nvSpPr>
          <p:cNvPr id="3" name="Subtitle 2">
            <a:extLst>
              <a:ext uri="{FF2B5EF4-FFF2-40B4-BE49-F238E27FC236}">
                <a16:creationId xmlns:a16="http://schemas.microsoft.com/office/drawing/2014/main" id="{97B8FC34-5C12-7940-878A-2B72223D4EC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p>
        </p:txBody>
      </p:sp>
      <p:sp>
        <p:nvSpPr>
          <p:cNvPr id="4" name="Date Placeholder 3">
            <a:extLst>
              <a:ext uri="{FF2B5EF4-FFF2-40B4-BE49-F238E27FC236}">
                <a16:creationId xmlns:a16="http://schemas.microsoft.com/office/drawing/2014/main" id="{DBBA9FD7-5680-424A-9AFD-B1A1E3F621B6}"/>
              </a:ext>
            </a:extLst>
          </p:cNvPr>
          <p:cNvSpPr>
            <a:spLocks noGrp="1"/>
          </p:cNvSpPr>
          <p:nvPr>
            <p:ph type="dt" sz="half" idx="10"/>
          </p:nvPr>
        </p:nvSpPr>
        <p:spPr/>
        <p:txBody>
          <a:bodyPr/>
          <a:lstStyle/>
          <a:p>
            <a:fld id="{4B57D098-6D65-4843-881F-C0E374AFA576}" type="datetimeFigureOut">
              <a:rPr lang="en-GB" smtClean="0"/>
              <a:t>17/10/2021</a:t>
            </a:fld>
            <a:endParaRPr lang="en-GB"/>
          </a:p>
        </p:txBody>
      </p:sp>
      <p:sp>
        <p:nvSpPr>
          <p:cNvPr id="5" name="Footer Placeholder 4">
            <a:extLst>
              <a:ext uri="{FF2B5EF4-FFF2-40B4-BE49-F238E27FC236}">
                <a16:creationId xmlns:a16="http://schemas.microsoft.com/office/drawing/2014/main" id="{F0A6443F-F2BA-E446-8E20-107AC0DFA389}"/>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F80E8BF7-2672-D947-89DF-77904EE5A329}"/>
              </a:ext>
            </a:extLst>
          </p:cNvPr>
          <p:cNvSpPr>
            <a:spLocks noGrp="1"/>
          </p:cNvSpPr>
          <p:nvPr>
            <p:ph type="sldNum" sz="quarter" idx="12"/>
          </p:nvPr>
        </p:nvSpPr>
        <p:spPr/>
        <p:txBody>
          <a:bodyPr/>
          <a:lstStyle/>
          <a:p>
            <a:fld id="{B4DE3DD5-525E-5940-9828-DA0B878D0541}" type="slidenum">
              <a:rPr lang="en-GB" smtClean="0"/>
              <a:t>‹#›</a:t>
            </a:fld>
            <a:endParaRPr lang="en-GB"/>
          </a:p>
        </p:txBody>
      </p:sp>
    </p:spTree>
    <p:extLst>
      <p:ext uri="{BB962C8B-B14F-4D97-AF65-F5344CB8AC3E}">
        <p14:creationId xmlns:p14="http://schemas.microsoft.com/office/powerpoint/2010/main" val="143933335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B3AC68-250A-CB49-AB1C-618DFC950E8B}"/>
              </a:ext>
            </a:extLst>
          </p:cNvPr>
          <p:cNvSpPr>
            <a:spLocks noGrp="1"/>
          </p:cNvSpPr>
          <p:nvPr>
            <p:ph type="title"/>
          </p:nvPr>
        </p:nvSpPr>
        <p:spPr/>
        <p:txBody>
          <a:bodyPr/>
          <a:lstStyle/>
          <a:p>
            <a:r>
              <a:rPr lang="en-GB"/>
              <a:t>Click to edit Master title style</a:t>
            </a:r>
          </a:p>
        </p:txBody>
      </p:sp>
      <p:sp>
        <p:nvSpPr>
          <p:cNvPr id="3" name="Vertical Text Placeholder 2">
            <a:extLst>
              <a:ext uri="{FF2B5EF4-FFF2-40B4-BE49-F238E27FC236}">
                <a16:creationId xmlns:a16="http://schemas.microsoft.com/office/drawing/2014/main" id="{937CE1F4-62D4-4945-BDA8-181CC78DEB51}"/>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758348CC-8CCA-F448-B1AD-F0F8EB230E51}"/>
              </a:ext>
            </a:extLst>
          </p:cNvPr>
          <p:cNvSpPr>
            <a:spLocks noGrp="1"/>
          </p:cNvSpPr>
          <p:nvPr>
            <p:ph type="dt" sz="half" idx="10"/>
          </p:nvPr>
        </p:nvSpPr>
        <p:spPr/>
        <p:txBody>
          <a:bodyPr/>
          <a:lstStyle/>
          <a:p>
            <a:fld id="{4B57D098-6D65-4843-881F-C0E374AFA576}" type="datetimeFigureOut">
              <a:rPr lang="en-GB" smtClean="0"/>
              <a:t>17/10/2021</a:t>
            </a:fld>
            <a:endParaRPr lang="en-GB"/>
          </a:p>
        </p:txBody>
      </p:sp>
      <p:sp>
        <p:nvSpPr>
          <p:cNvPr id="5" name="Footer Placeholder 4">
            <a:extLst>
              <a:ext uri="{FF2B5EF4-FFF2-40B4-BE49-F238E27FC236}">
                <a16:creationId xmlns:a16="http://schemas.microsoft.com/office/drawing/2014/main" id="{7EB9D630-449D-B549-9326-B73C1A37A370}"/>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D0EDF6F0-2D10-6149-9648-F90B84CC66CF}"/>
              </a:ext>
            </a:extLst>
          </p:cNvPr>
          <p:cNvSpPr>
            <a:spLocks noGrp="1"/>
          </p:cNvSpPr>
          <p:nvPr>
            <p:ph type="sldNum" sz="quarter" idx="12"/>
          </p:nvPr>
        </p:nvSpPr>
        <p:spPr/>
        <p:txBody>
          <a:bodyPr/>
          <a:lstStyle/>
          <a:p>
            <a:fld id="{B4DE3DD5-525E-5940-9828-DA0B878D0541}" type="slidenum">
              <a:rPr lang="en-GB" smtClean="0"/>
              <a:t>‹#›</a:t>
            </a:fld>
            <a:endParaRPr lang="en-GB"/>
          </a:p>
        </p:txBody>
      </p:sp>
    </p:spTree>
    <p:extLst>
      <p:ext uri="{BB962C8B-B14F-4D97-AF65-F5344CB8AC3E}">
        <p14:creationId xmlns:p14="http://schemas.microsoft.com/office/powerpoint/2010/main" val="368679574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D76B220-13AF-5947-B19C-A414B7A012B3}"/>
              </a:ext>
            </a:extLst>
          </p:cNvPr>
          <p:cNvSpPr>
            <a:spLocks noGrp="1"/>
          </p:cNvSpPr>
          <p:nvPr>
            <p:ph type="title" orient="vert"/>
          </p:nvPr>
        </p:nvSpPr>
        <p:spPr>
          <a:xfrm>
            <a:off x="8724900" y="365125"/>
            <a:ext cx="2628900" cy="5811838"/>
          </a:xfrm>
        </p:spPr>
        <p:txBody>
          <a:bodyPr vert="eaVert"/>
          <a:lstStyle/>
          <a:p>
            <a:r>
              <a:rPr lang="en-GB"/>
              <a:t>Click to edit Master title style</a:t>
            </a:r>
          </a:p>
        </p:txBody>
      </p:sp>
      <p:sp>
        <p:nvSpPr>
          <p:cNvPr id="3" name="Vertical Text Placeholder 2">
            <a:extLst>
              <a:ext uri="{FF2B5EF4-FFF2-40B4-BE49-F238E27FC236}">
                <a16:creationId xmlns:a16="http://schemas.microsoft.com/office/drawing/2014/main" id="{4DC4F537-6FD8-7B49-8CD7-6FE3D79C229C}"/>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EF1C9719-550B-2346-AE43-50545C2D3598}"/>
              </a:ext>
            </a:extLst>
          </p:cNvPr>
          <p:cNvSpPr>
            <a:spLocks noGrp="1"/>
          </p:cNvSpPr>
          <p:nvPr>
            <p:ph type="dt" sz="half" idx="10"/>
          </p:nvPr>
        </p:nvSpPr>
        <p:spPr/>
        <p:txBody>
          <a:bodyPr/>
          <a:lstStyle/>
          <a:p>
            <a:fld id="{4B57D098-6D65-4843-881F-C0E374AFA576}" type="datetimeFigureOut">
              <a:rPr lang="en-GB" smtClean="0"/>
              <a:t>17/10/2021</a:t>
            </a:fld>
            <a:endParaRPr lang="en-GB"/>
          </a:p>
        </p:txBody>
      </p:sp>
      <p:sp>
        <p:nvSpPr>
          <p:cNvPr id="5" name="Footer Placeholder 4">
            <a:extLst>
              <a:ext uri="{FF2B5EF4-FFF2-40B4-BE49-F238E27FC236}">
                <a16:creationId xmlns:a16="http://schemas.microsoft.com/office/drawing/2014/main" id="{C9AE9933-5D26-0F49-BD46-1CDE13721DA7}"/>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27D4F0CC-1184-304C-8ACB-87295272D62F}"/>
              </a:ext>
            </a:extLst>
          </p:cNvPr>
          <p:cNvSpPr>
            <a:spLocks noGrp="1"/>
          </p:cNvSpPr>
          <p:nvPr>
            <p:ph type="sldNum" sz="quarter" idx="12"/>
          </p:nvPr>
        </p:nvSpPr>
        <p:spPr/>
        <p:txBody>
          <a:bodyPr/>
          <a:lstStyle/>
          <a:p>
            <a:fld id="{B4DE3DD5-525E-5940-9828-DA0B878D0541}" type="slidenum">
              <a:rPr lang="en-GB" smtClean="0"/>
              <a:t>‹#›</a:t>
            </a:fld>
            <a:endParaRPr lang="en-GB"/>
          </a:p>
        </p:txBody>
      </p:sp>
    </p:spTree>
    <p:extLst>
      <p:ext uri="{BB962C8B-B14F-4D97-AF65-F5344CB8AC3E}">
        <p14:creationId xmlns:p14="http://schemas.microsoft.com/office/powerpoint/2010/main" val="282294692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530EE3-C295-F049-8DE5-37E046D2D01E}"/>
              </a:ext>
            </a:extLst>
          </p:cNvPr>
          <p:cNvSpPr>
            <a:spLocks noGrp="1"/>
          </p:cNvSpPr>
          <p:nvPr>
            <p:ph type="title"/>
          </p:nvPr>
        </p:nvSpPr>
        <p:spPr/>
        <p:txBody>
          <a:bodyPr/>
          <a:lstStyle/>
          <a:p>
            <a:r>
              <a:rPr lang="en-GB"/>
              <a:t>Click to edit Master title style</a:t>
            </a:r>
          </a:p>
        </p:txBody>
      </p:sp>
      <p:sp>
        <p:nvSpPr>
          <p:cNvPr id="3" name="Content Placeholder 2">
            <a:extLst>
              <a:ext uri="{FF2B5EF4-FFF2-40B4-BE49-F238E27FC236}">
                <a16:creationId xmlns:a16="http://schemas.microsoft.com/office/drawing/2014/main" id="{F2D0A857-E1CE-2240-AAA8-9354B452A67A}"/>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FB677299-88DC-0647-81E2-68DA20ADD2E6}"/>
              </a:ext>
            </a:extLst>
          </p:cNvPr>
          <p:cNvSpPr>
            <a:spLocks noGrp="1"/>
          </p:cNvSpPr>
          <p:nvPr>
            <p:ph type="dt" sz="half" idx="10"/>
          </p:nvPr>
        </p:nvSpPr>
        <p:spPr/>
        <p:txBody>
          <a:bodyPr/>
          <a:lstStyle/>
          <a:p>
            <a:fld id="{4B57D098-6D65-4843-881F-C0E374AFA576}" type="datetimeFigureOut">
              <a:rPr lang="en-GB" smtClean="0"/>
              <a:t>17/10/2021</a:t>
            </a:fld>
            <a:endParaRPr lang="en-GB"/>
          </a:p>
        </p:txBody>
      </p:sp>
      <p:sp>
        <p:nvSpPr>
          <p:cNvPr id="5" name="Footer Placeholder 4">
            <a:extLst>
              <a:ext uri="{FF2B5EF4-FFF2-40B4-BE49-F238E27FC236}">
                <a16:creationId xmlns:a16="http://schemas.microsoft.com/office/drawing/2014/main" id="{257C78F6-5B6E-AF4D-9AA3-D40A1CC07F75}"/>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3A720725-C6CE-D747-BBD2-FCD60BAD57AC}"/>
              </a:ext>
            </a:extLst>
          </p:cNvPr>
          <p:cNvSpPr>
            <a:spLocks noGrp="1"/>
          </p:cNvSpPr>
          <p:nvPr>
            <p:ph type="sldNum" sz="quarter" idx="12"/>
          </p:nvPr>
        </p:nvSpPr>
        <p:spPr/>
        <p:txBody>
          <a:bodyPr/>
          <a:lstStyle/>
          <a:p>
            <a:fld id="{B4DE3DD5-525E-5940-9828-DA0B878D0541}" type="slidenum">
              <a:rPr lang="en-GB" smtClean="0"/>
              <a:t>‹#›</a:t>
            </a:fld>
            <a:endParaRPr lang="en-GB"/>
          </a:p>
        </p:txBody>
      </p:sp>
    </p:spTree>
    <p:extLst>
      <p:ext uri="{BB962C8B-B14F-4D97-AF65-F5344CB8AC3E}">
        <p14:creationId xmlns:p14="http://schemas.microsoft.com/office/powerpoint/2010/main" val="422923184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ABF61A-E6FA-664B-860E-1A484D8163FE}"/>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p>
        </p:txBody>
      </p:sp>
      <p:sp>
        <p:nvSpPr>
          <p:cNvPr id="3" name="Text Placeholder 2">
            <a:extLst>
              <a:ext uri="{FF2B5EF4-FFF2-40B4-BE49-F238E27FC236}">
                <a16:creationId xmlns:a16="http://schemas.microsoft.com/office/drawing/2014/main" id="{7E4ABDA9-4E5C-ED44-A396-9D1E240C2321}"/>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F60550BE-2483-FE4C-8C3F-A584D7A91169}"/>
              </a:ext>
            </a:extLst>
          </p:cNvPr>
          <p:cNvSpPr>
            <a:spLocks noGrp="1"/>
          </p:cNvSpPr>
          <p:nvPr>
            <p:ph type="dt" sz="half" idx="10"/>
          </p:nvPr>
        </p:nvSpPr>
        <p:spPr/>
        <p:txBody>
          <a:bodyPr/>
          <a:lstStyle/>
          <a:p>
            <a:fld id="{4B57D098-6D65-4843-881F-C0E374AFA576}" type="datetimeFigureOut">
              <a:rPr lang="en-GB" smtClean="0"/>
              <a:t>17/10/2021</a:t>
            </a:fld>
            <a:endParaRPr lang="en-GB"/>
          </a:p>
        </p:txBody>
      </p:sp>
      <p:sp>
        <p:nvSpPr>
          <p:cNvPr id="5" name="Footer Placeholder 4">
            <a:extLst>
              <a:ext uri="{FF2B5EF4-FFF2-40B4-BE49-F238E27FC236}">
                <a16:creationId xmlns:a16="http://schemas.microsoft.com/office/drawing/2014/main" id="{E582DDD0-D2E9-B14C-8A41-EE2967267603}"/>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4CF3C683-6667-7249-850D-70B1EBA95824}"/>
              </a:ext>
            </a:extLst>
          </p:cNvPr>
          <p:cNvSpPr>
            <a:spLocks noGrp="1"/>
          </p:cNvSpPr>
          <p:nvPr>
            <p:ph type="sldNum" sz="quarter" idx="12"/>
          </p:nvPr>
        </p:nvSpPr>
        <p:spPr/>
        <p:txBody>
          <a:bodyPr/>
          <a:lstStyle/>
          <a:p>
            <a:fld id="{B4DE3DD5-525E-5940-9828-DA0B878D0541}" type="slidenum">
              <a:rPr lang="en-GB" smtClean="0"/>
              <a:t>‹#›</a:t>
            </a:fld>
            <a:endParaRPr lang="en-GB"/>
          </a:p>
        </p:txBody>
      </p:sp>
    </p:spTree>
    <p:extLst>
      <p:ext uri="{BB962C8B-B14F-4D97-AF65-F5344CB8AC3E}">
        <p14:creationId xmlns:p14="http://schemas.microsoft.com/office/powerpoint/2010/main" val="36746865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E64820-DE73-9E40-9EF9-89A2F35108C5}"/>
              </a:ext>
            </a:extLst>
          </p:cNvPr>
          <p:cNvSpPr>
            <a:spLocks noGrp="1"/>
          </p:cNvSpPr>
          <p:nvPr>
            <p:ph type="title"/>
          </p:nvPr>
        </p:nvSpPr>
        <p:spPr/>
        <p:txBody>
          <a:bodyPr/>
          <a:lstStyle/>
          <a:p>
            <a:r>
              <a:rPr lang="en-GB"/>
              <a:t>Click to edit Master title style</a:t>
            </a:r>
          </a:p>
        </p:txBody>
      </p:sp>
      <p:sp>
        <p:nvSpPr>
          <p:cNvPr id="3" name="Content Placeholder 2">
            <a:extLst>
              <a:ext uri="{FF2B5EF4-FFF2-40B4-BE49-F238E27FC236}">
                <a16:creationId xmlns:a16="http://schemas.microsoft.com/office/drawing/2014/main" id="{04F43F5B-1044-A743-95FC-273554938E48}"/>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Content Placeholder 3">
            <a:extLst>
              <a:ext uri="{FF2B5EF4-FFF2-40B4-BE49-F238E27FC236}">
                <a16:creationId xmlns:a16="http://schemas.microsoft.com/office/drawing/2014/main" id="{5F8FFF70-522D-4A45-9883-9947BA907ECD}"/>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5" name="Date Placeholder 4">
            <a:extLst>
              <a:ext uri="{FF2B5EF4-FFF2-40B4-BE49-F238E27FC236}">
                <a16:creationId xmlns:a16="http://schemas.microsoft.com/office/drawing/2014/main" id="{CD981660-F285-824D-9CCB-7647D502B95E}"/>
              </a:ext>
            </a:extLst>
          </p:cNvPr>
          <p:cNvSpPr>
            <a:spLocks noGrp="1"/>
          </p:cNvSpPr>
          <p:nvPr>
            <p:ph type="dt" sz="half" idx="10"/>
          </p:nvPr>
        </p:nvSpPr>
        <p:spPr/>
        <p:txBody>
          <a:bodyPr/>
          <a:lstStyle/>
          <a:p>
            <a:fld id="{4B57D098-6D65-4843-881F-C0E374AFA576}" type="datetimeFigureOut">
              <a:rPr lang="en-GB" smtClean="0"/>
              <a:t>17/10/2021</a:t>
            </a:fld>
            <a:endParaRPr lang="en-GB"/>
          </a:p>
        </p:txBody>
      </p:sp>
      <p:sp>
        <p:nvSpPr>
          <p:cNvPr id="6" name="Footer Placeholder 5">
            <a:extLst>
              <a:ext uri="{FF2B5EF4-FFF2-40B4-BE49-F238E27FC236}">
                <a16:creationId xmlns:a16="http://schemas.microsoft.com/office/drawing/2014/main" id="{C4B8E893-8E44-824D-9C0D-6C9273CF3A42}"/>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81A741D0-D540-C24D-AF3B-E418415CD57F}"/>
              </a:ext>
            </a:extLst>
          </p:cNvPr>
          <p:cNvSpPr>
            <a:spLocks noGrp="1"/>
          </p:cNvSpPr>
          <p:nvPr>
            <p:ph type="sldNum" sz="quarter" idx="12"/>
          </p:nvPr>
        </p:nvSpPr>
        <p:spPr/>
        <p:txBody>
          <a:bodyPr/>
          <a:lstStyle/>
          <a:p>
            <a:fld id="{B4DE3DD5-525E-5940-9828-DA0B878D0541}" type="slidenum">
              <a:rPr lang="en-GB" smtClean="0"/>
              <a:t>‹#›</a:t>
            </a:fld>
            <a:endParaRPr lang="en-GB"/>
          </a:p>
        </p:txBody>
      </p:sp>
    </p:spTree>
    <p:extLst>
      <p:ext uri="{BB962C8B-B14F-4D97-AF65-F5344CB8AC3E}">
        <p14:creationId xmlns:p14="http://schemas.microsoft.com/office/powerpoint/2010/main" val="31114080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F3630C-E8EE-6544-80F1-F7840C04FB7A}"/>
              </a:ext>
            </a:extLst>
          </p:cNvPr>
          <p:cNvSpPr>
            <a:spLocks noGrp="1"/>
          </p:cNvSpPr>
          <p:nvPr>
            <p:ph type="title"/>
          </p:nvPr>
        </p:nvSpPr>
        <p:spPr>
          <a:xfrm>
            <a:off x="839788" y="365125"/>
            <a:ext cx="10515600" cy="1325563"/>
          </a:xfrm>
        </p:spPr>
        <p:txBody>
          <a:bodyPr/>
          <a:lstStyle/>
          <a:p>
            <a:r>
              <a:rPr lang="en-GB"/>
              <a:t>Click to edit Master title style</a:t>
            </a:r>
          </a:p>
        </p:txBody>
      </p:sp>
      <p:sp>
        <p:nvSpPr>
          <p:cNvPr id="3" name="Text Placeholder 2">
            <a:extLst>
              <a:ext uri="{FF2B5EF4-FFF2-40B4-BE49-F238E27FC236}">
                <a16:creationId xmlns:a16="http://schemas.microsoft.com/office/drawing/2014/main" id="{EC277A25-07D7-324F-8243-94482B3F662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669293AC-3721-4F41-A0FF-8FBC4B14AE2B}"/>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5" name="Text Placeholder 4">
            <a:extLst>
              <a:ext uri="{FF2B5EF4-FFF2-40B4-BE49-F238E27FC236}">
                <a16:creationId xmlns:a16="http://schemas.microsoft.com/office/drawing/2014/main" id="{FCB3F639-37C9-4C49-8479-FBCA8B7562A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6484A602-420A-F342-84FE-9AB18EB51D65}"/>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7" name="Date Placeholder 6">
            <a:extLst>
              <a:ext uri="{FF2B5EF4-FFF2-40B4-BE49-F238E27FC236}">
                <a16:creationId xmlns:a16="http://schemas.microsoft.com/office/drawing/2014/main" id="{54FE968E-0D84-144D-9331-A8B5F337315A}"/>
              </a:ext>
            </a:extLst>
          </p:cNvPr>
          <p:cNvSpPr>
            <a:spLocks noGrp="1"/>
          </p:cNvSpPr>
          <p:nvPr>
            <p:ph type="dt" sz="half" idx="10"/>
          </p:nvPr>
        </p:nvSpPr>
        <p:spPr/>
        <p:txBody>
          <a:bodyPr/>
          <a:lstStyle/>
          <a:p>
            <a:fld id="{4B57D098-6D65-4843-881F-C0E374AFA576}" type="datetimeFigureOut">
              <a:rPr lang="en-GB" smtClean="0"/>
              <a:t>17/10/2021</a:t>
            </a:fld>
            <a:endParaRPr lang="en-GB"/>
          </a:p>
        </p:txBody>
      </p:sp>
      <p:sp>
        <p:nvSpPr>
          <p:cNvPr id="8" name="Footer Placeholder 7">
            <a:extLst>
              <a:ext uri="{FF2B5EF4-FFF2-40B4-BE49-F238E27FC236}">
                <a16:creationId xmlns:a16="http://schemas.microsoft.com/office/drawing/2014/main" id="{CA8C72B4-C24C-3F4C-B6C5-93AE0F8D3120}"/>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A4AD28A5-B0F8-AA4B-85FB-FD07856BD212}"/>
              </a:ext>
            </a:extLst>
          </p:cNvPr>
          <p:cNvSpPr>
            <a:spLocks noGrp="1"/>
          </p:cNvSpPr>
          <p:nvPr>
            <p:ph type="sldNum" sz="quarter" idx="12"/>
          </p:nvPr>
        </p:nvSpPr>
        <p:spPr/>
        <p:txBody>
          <a:bodyPr/>
          <a:lstStyle/>
          <a:p>
            <a:fld id="{B4DE3DD5-525E-5940-9828-DA0B878D0541}" type="slidenum">
              <a:rPr lang="en-GB" smtClean="0"/>
              <a:t>‹#›</a:t>
            </a:fld>
            <a:endParaRPr lang="en-GB"/>
          </a:p>
        </p:txBody>
      </p:sp>
    </p:spTree>
    <p:extLst>
      <p:ext uri="{BB962C8B-B14F-4D97-AF65-F5344CB8AC3E}">
        <p14:creationId xmlns:p14="http://schemas.microsoft.com/office/powerpoint/2010/main" val="242548639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742A67-8751-104B-B9D7-4DF02504FC66}"/>
              </a:ext>
            </a:extLst>
          </p:cNvPr>
          <p:cNvSpPr>
            <a:spLocks noGrp="1"/>
          </p:cNvSpPr>
          <p:nvPr>
            <p:ph type="title"/>
          </p:nvPr>
        </p:nvSpPr>
        <p:spPr/>
        <p:txBody>
          <a:bodyPr/>
          <a:lstStyle/>
          <a:p>
            <a:r>
              <a:rPr lang="en-GB"/>
              <a:t>Click to edit Master title style</a:t>
            </a:r>
          </a:p>
        </p:txBody>
      </p:sp>
      <p:sp>
        <p:nvSpPr>
          <p:cNvPr id="3" name="Date Placeholder 2">
            <a:extLst>
              <a:ext uri="{FF2B5EF4-FFF2-40B4-BE49-F238E27FC236}">
                <a16:creationId xmlns:a16="http://schemas.microsoft.com/office/drawing/2014/main" id="{1464E353-D228-4341-91D3-7989C73B2C42}"/>
              </a:ext>
            </a:extLst>
          </p:cNvPr>
          <p:cNvSpPr>
            <a:spLocks noGrp="1"/>
          </p:cNvSpPr>
          <p:nvPr>
            <p:ph type="dt" sz="half" idx="10"/>
          </p:nvPr>
        </p:nvSpPr>
        <p:spPr/>
        <p:txBody>
          <a:bodyPr/>
          <a:lstStyle/>
          <a:p>
            <a:fld id="{4B57D098-6D65-4843-881F-C0E374AFA576}" type="datetimeFigureOut">
              <a:rPr lang="en-GB" smtClean="0"/>
              <a:t>17/10/2021</a:t>
            </a:fld>
            <a:endParaRPr lang="en-GB"/>
          </a:p>
        </p:txBody>
      </p:sp>
      <p:sp>
        <p:nvSpPr>
          <p:cNvPr id="4" name="Footer Placeholder 3">
            <a:extLst>
              <a:ext uri="{FF2B5EF4-FFF2-40B4-BE49-F238E27FC236}">
                <a16:creationId xmlns:a16="http://schemas.microsoft.com/office/drawing/2014/main" id="{9F7680CA-B372-8B4E-9F47-D25574B75421}"/>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C2F427FF-27C0-294C-B0C1-C2F92FAB5E2A}"/>
              </a:ext>
            </a:extLst>
          </p:cNvPr>
          <p:cNvSpPr>
            <a:spLocks noGrp="1"/>
          </p:cNvSpPr>
          <p:nvPr>
            <p:ph type="sldNum" sz="quarter" idx="12"/>
          </p:nvPr>
        </p:nvSpPr>
        <p:spPr/>
        <p:txBody>
          <a:bodyPr/>
          <a:lstStyle/>
          <a:p>
            <a:fld id="{B4DE3DD5-525E-5940-9828-DA0B878D0541}" type="slidenum">
              <a:rPr lang="en-GB" smtClean="0"/>
              <a:t>‹#›</a:t>
            </a:fld>
            <a:endParaRPr lang="en-GB"/>
          </a:p>
        </p:txBody>
      </p:sp>
    </p:spTree>
    <p:extLst>
      <p:ext uri="{BB962C8B-B14F-4D97-AF65-F5344CB8AC3E}">
        <p14:creationId xmlns:p14="http://schemas.microsoft.com/office/powerpoint/2010/main" val="2632440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22A521E-4282-9040-A51E-F039ADF9E286}"/>
              </a:ext>
            </a:extLst>
          </p:cNvPr>
          <p:cNvSpPr>
            <a:spLocks noGrp="1"/>
          </p:cNvSpPr>
          <p:nvPr>
            <p:ph type="dt" sz="half" idx="10"/>
          </p:nvPr>
        </p:nvSpPr>
        <p:spPr/>
        <p:txBody>
          <a:bodyPr/>
          <a:lstStyle/>
          <a:p>
            <a:fld id="{4B57D098-6D65-4843-881F-C0E374AFA576}" type="datetimeFigureOut">
              <a:rPr lang="en-GB" smtClean="0"/>
              <a:t>17/10/2021</a:t>
            </a:fld>
            <a:endParaRPr lang="en-GB"/>
          </a:p>
        </p:txBody>
      </p:sp>
      <p:sp>
        <p:nvSpPr>
          <p:cNvPr id="3" name="Footer Placeholder 2">
            <a:extLst>
              <a:ext uri="{FF2B5EF4-FFF2-40B4-BE49-F238E27FC236}">
                <a16:creationId xmlns:a16="http://schemas.microsoft.com/office/drawing/2014/main" id="{960C952B-1C5E-3A47-9FE8-75A15F6C3758}"/>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D719BAE9-8A06-004A-A08D-0D1D7F35FE59}"/>
              </a:ext>
            </a:extLst>
          </p:cNvPr>
          <p:cNvSpPr>
            <a:spLocks noGrp="1"/>
          </p:cNvSpPr>
          <p:nvPr>
            <p:ph type="sldNum" sz="quarter" idx="12"/>
          </p:nvPr>
        </p:nvSpPr>
        <p:spPr/>
        <p:txBody>
          <a:bodyPr/>
          <a:lstStyle/>
          <a:p>
            <a:fld id="{B4DE3DD5-525E-5940-9828-DA0B878D0541}" type="slidenum">
              <a:rPr lang="en-GB" smtClean="0"/>
              <a:t>‹#›</a:t>
            </a:fld>
            <a:endParaRPr lang="en-GB"/>
          </a:p>
        </p:txBody>
      </p:sp>
    </p:spTree>
    <p:extLst>
      <p:ext uri="{BB962C8B-B14F-4D97-AF65-F5344CB8AC3E}">
        <p14:creationId xmlns:p14="http://schemas.microsoft.com/office/powerpoint/2010/main" val="6721262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212DC8-2662-994D-A9C5-D8A1539FDC73}"/>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p>
        </p:txBody>
      </p:sp>
      <p:sp>
        <p:nvSpPr>
          <p:cNvPr id="3" name="Content Placeholder 2">
            <a:extLst>
              <a:ext uri="{FF2B5EF4-FFF2-40B4-BE49-F238E27FC236}">
                <a16:creationId xmlns:a16="http://schemas.microsoft.com/office/drawing/2014/main" id="{2911B934-2E47-A14C-8A0B-85AA32FC463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Text Placeholder 3">
            <a:extLst>
              <a:ext uri="{FF2B5EF4-FFF2-40B4-BE49-F238E27FC236}">
                <a16:creationId xmlns:a16="http://schemas.microsoft.com/office/drawing/2014/main" id="{88B08060-D48F-8140-9595-69B96E46800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A5561D38-5E34-6142-A1C8-5E50F5AF4A6E}"/>
              </a:ext>
            </a:extLst>
          </p:cNvPr>
          <p:cNvSpPr>
            <a:spLocks noGrp="1"/>
          </p:cNvSpPr>
          <p:nvPr>
            <p:ph type="dt" sz="half" idx="10"/>
          </p:nvPr>
        </p:nvSpPr>
        <p:spPr/>
        <p:txBody>
          <a:bodyPr/>
          <a:lstStyle/>
          <a:p>
            <a:fld id="{4B57D098-6D65-4843-881F-C0E374AFA576}" type="datetimeFigureOut">
              <a:rPr lang="en-GB" smtClean="0"/>
              <a:t>17/10/2021</a:t>
            </a:fld>
            <a:endParaRPr lang="en-GB"/>
          </a:p>
        </p:txBody>
      </p:sp>
      <p:sp>
        <p:nvSpPr>
          <p:cNvPr id="6" name="Footer Placeholder 5">
            <a:extLst>
              <a:ext uri="{FF2B5EF4-FFF2-40B4-BE49-F238E27FC236}">
                <a16:creationId xmlns:a16="http://schemas.microsoft.com/office/drawing/2014/main" id="{9206317F-74D4-E844-8724-1AA33083FEA1}"/>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7BF2B966-A1FF-7449-B633-C61BCAA6B615}"/>
              </a:ext>
            </a:extLst>
          </p:cNvPr>
          <p:cNvSpPr>
            <a:spLocks noGrp="1"/>
          </p:cNvSpPr>
          <p:nvPr>
            <p:ph type="sldNum" sz="quarter" idx="12"/>
          </p:nvPr>
        </p:nvSpPr>
        <p:spPr/>
        <p:txBody>
          <a:bodyPr/>
          <a:lstStyle/>
          <a:p>
            <a:fld id="{B4DE3DD5-525E-5940-9828-DA0B878D0541}" type="slidenum">
              <a:rPr lang="en-GB" smtClean="0"/>
              <a:t>‹#›</a:t>
            </a:fld>
            <a:endParaRPr lang="en-GB"/>
          </a:p>
        </p:txBody>
      </p:sp>
    </p:spTree>
    <p:extLst>
      <p:ext uri="{BB962C8B-B14F-4D97-AF65-F5344CB8AC3E}">
        <p14:creationId xmlns:p14="http://schemas.microsoft.com/office/powerpoint/2010/main" val="268571089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D00D61-A1FE-AC42-BECC-C66E7D0770ED}"/>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p>
        </p:txBody>
      </p:sp>
      <p:sp>
        <p:nvSpPr>
          <p:cNvPr id="3" name="Picture Placeholder 2">
            <a:extLst>
              <a:ext uri="{FF2B5EF4-FFF2-40B4-BE49-F238E27FC236}">
                <a16:creationId xmlns:a16="http://schemas.microsoft.com/office/drawing/2014/main" id="{11349B30-DCC1-BE4A-A57D-70D6B262680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9904E5F0-E311-BD4E-9F12-94A520922B0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56248B8D-7098-CE4F-9EBF-2ECA8EC48D38}"/>
              </a:ext>
            </a:extLst>
          </p:cNvPr>
          <p:cNvSpPr>
            <a:spLocks noGrp="1"/>
          </p:cNvSpPr>
          <p:nvPr>
            <p:ph type="dt" sz="half" idx="10"/>
          </p:nvPr>
        </p:nvSpPr>
        <p:spPr/>
        <p:txBody>
          <a:bodyPr/>
          <a:lstStyle/>
          <a:p>
            <a:fld id="{4B57D098-6D65-4843-881F-C0E374AFA576}" type="datetimeFigureOut">
              <a:rPr lang="en-GB" smtClean="0"/>
              <a:t>17/10/2021</a:t>
            </a:fld>
            <a:endParaRPr lang="en-GB"/>
          </a:p>
        </p:txBody>
      </p:sp>
      <p:sp>
        <p:nvSpPr>
          <p:cNvPr id="6" name="Footer Placeholder 5">
            <a:extLst>
              <a:ext uri="{FF2B5EF4-FFF2-40B4-BE49-F238E27FC236}">
                <a16:creationId xmlns:a16="http://schemas.microsoft.com/office/drawing/2014/main" id="{069E1E98-6E2A-0844-A86E-11FA4505C9A5}"/>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DB88E8E6-6578-9E40-B21C-460AF51F76D1}"/>
              </a:ext>
            </a:extLst>
          </p:cNvPr>
          <p:cNvSpPr>
            <a:spLocks noGrp="1"/>
          </p:cNvSpPr>
          <p:nvPr>
            <p:ph type="sldNum" sz="quarter" idx="12"/>
          </p:nvPr>
        </p:nvSpPr>
        <p:spPr/>
        <p:txBody>
          <a:bodyPr/>
          <a:lstStyle/>
          <a:p>
            <a:fld id="{B4DE3DD5-525E-5940-9828-DA0B878D0541}" type="slidenum">
              <a:rPr lang="en-GB" smtClean="0"/>
              <a:t>‹#›</a:t>
            </a:fld>
            <a:endParaRPr lang="en-GB"/>
          </a:p>
        </p:txBody>
      </p:sp>
    </p:spTree>
    <p:extLst>
      <p:ext uri="{BB962C8B-B14F-4D97-AF65-F5344CB8AC3E}">
        <p14:creationId xmlns:p14="http://schemas.microsoft.com/office/powerpoint/2010/main" val="230387854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7D92B02-F425-FB41-8126-1C600B837AF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p>
        </p:txBody>
      </p:sp>
      <p:sp>
        <p:nvSpPr>
          <p:cNvPr id="3" name="Text Placeholder 2">
            <a:extLst>
              <a:ext uri="{FF2B5EF4-FFF2-40B4-BE49-F238E27FC236}">
                <a16:creationId xmlns:a16="http://schemas.microsoft.com/office/drawing/2014/main" id="{24443714-6AD9-CE44-8D2F-EDCFF6E055C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0F6FAADC-EFFD-9940-9E77-7BD29598FB8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B57D098-6D65-4843-881F-C0E374AFA576}" type="datetimeFigureOut">
              <a:rPr lang="en-GB" smtClean="0"/>
              <a:t>17/10/2021</a:t>
            </a:fld>
            <a:endParaRPr lang="en-GB"/>
          </a:p>
        </p:txBody>
      </p:sp>
      <p:sp>
        <p:nvSpPr>
          <p:cNvPr id="5" name="Footer Placeholder 4">
            <a:extLst>
              <a:ext uri="{FF2B5EF4-FFF2-40B4-BE49-F238E27FC236}">
                <a16:creationId xmlns:a16="http://schemas.microsoft.com/office/drawing/2014/main" id="{74BB2BA4-750C-4B4B-94A9-7E628D0DBF1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0F059850-D04C-6E4C-83A2-EB3D5756010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4DE3DD5-525E-5940-9828-DA0B878D0541}" type="slidenum">
              <a:rPr lang="en-GB" smtClean="0"/>
              <a:t>‹#›</a:t>
            </a:fld>
            <a:endParaRPr lang="en-GB"/>
          </a:p>
        </p:txBody>
      </p:sp>
    </p:spTree>
    <p:extLst>
      <p:ext uri="{BB962C8B-B14F-4D97-AF65-F5344CB8AC3E}">
        <p14:creationId xmlns:p14="http://schemas.microsoft.com/office/powerpoint/2010/main" val="247552420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7.xml"/><Relationship Id="rId1" Type="http://schemas.openxmlformats.org/officeDocument/2006/relationships/tags" Target="../tags/tag1.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0">
              <a:srgbClr val="A9B6FE"/>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24A46B-78E1-5A4D-B56D-FD2E6EDC4142}"/>
              </a:ext>
            </a:extLst>
          </p:cNvPr>
          <p:cNvSpPr>
            <a:spLocks noGrp="1"/>
          </p:cNvSpPr>
          <p:nvPr>
            <p:ph type="ctrTitle"/>
          </p:nvPr>
        </p:nvSpPr>
        <p:spPr>
          <a:xfrm>
            <a:off x="1524000" y="1122362"/>
            <a:ext cx="9144000" cy="4349523"/>
          </a:xfrm>
        </p:spPr>
        <p:txBody>
          <a:bodyPr>
            <a:noAutofit/>
          </a:bodyPr>
          <a:lstStyle/>
          <a:p>
            <a:r>
              <a:rPr lang="en-GB" sz="6600" b="1" spc="300" dirty="0">
                <a:latin typeface="+mn-lt"/>
              </a:rPr>
              <a:t>THE PERFECT </a:t>
            </a:r>
            <a:br>
              <a:rPr lang="en-GB" sz="6600" b="1" spc="300" dirty="0">
                <a:latin typeface="+mn-lt"/>
              </a:rPr>
            </a:br>
            <a:r>
              <a:rPr lang="en-GB" sz="6600" b="1" spc="300" dirty="0">
                <a:latin typeface="+mn-lt"/>
              </a:rPr>
              <a:t>CHARACTERISTIC  COMBINATION </a:t>
            </a:r>
            <a:br>
              <a:rPr lang="en-GB" sz="6600" b="1" spc="300" dirty="0">
                <a:latin typeface="+mn-lt"/>
              </a:rPr>
            </a:br>
            <a:r>
              <a:rPr lang="en-GB" sz="6600" b="1" spc="300" dirty="0">
                <a:latin typeface="+mn-lt"/>
              </a:rPr>
              <a:t>IN A TEAM MEMBER</a:t>
            </a:r>
          </a:p>
        </p:txBody>
      </p:sp>
    </p:spTree>
    <p:extLst>
      <p:ext uri="{BB962C8B-B14F-4D97-AF65-F5344CB8AC3E}">
        <p14:creationId xmlns:p14="http://schemas.microsoft.com/office/powerpoint/2010/main" val="715178896"/>
      </p:ext>
    </p:extLst>
  </p:cSld>
  <p:clrMapOvr>
    <a:masterClrMapping/>
  </p:clrMapOvr>
  <mc:AlternateContent xmlns:mc="http://schemas.openxmlformats.org/markup-compatibility/2006">
    <mc:Choice xmlns:p14="http://schemas.microsoft.com/office/powerpoint/2010/main" Requires="p14">
      <p:transition spd="slow" p14:dur="2000" advTm="14914"/>
    </mc:Choice>
    <mc:Fallback>
      <p:transition spd="slow" advTm="14914"/>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bg>
      <p:bgPr>
        <a:gradFill>
          <a:gsLst>
            <a:gs pos="0">
              <a:srgbClr val="A9B6FE"/>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Doughnut 1">
            <a:extLst>
              <a:ext uri="{FF2B5EF4-FFF2-40B4-BE49-F238E27FC236}">
                <a16:creationId xmlns:a16="http://schemas.microsoft.com/office/drawing/2014/main" id="{57EF81B6-17F7-294B-ABAD-BA9918ABC978}"/>
              </a:ext>
            </a:extLst>
          </p:cNvPr>
          <p:cNvSpPr/>
          <p:nvPr/>
        </p:nvSpPr>
        <p:spPr>
          <a:xfrm>
            <a:off x="4699095" y="2657802"/>
            <a:ext cx="2335063" cy="2342369"/>
          </a:xfrm>
          <a:prstGeom prst="donut">
            <a:avLst>
              <a:gd name="adj" fmla="val 456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tx1"/>
              </a:solidFill>
            </a:endParaRPr>
          </a:p>
        </p:txBody>
      </p:sp>
      <p:sp>
        <p:nvSpPr>
          <p:cNvPr id="5" name="Doughnut 4">
            <a:extLst>
              <a:ext uri="{FF2B5EF4-FFF2-40B4-BE49-F238E27FC236}">
                <a16:creationId xmlns:a16="http://schemas.microsoft.com/office/drawing/2014/main" id="{12D20A01-FD1A-534C-A94A-78EAC28ADD38}"/>
              </a:ext>
            </a:extLst>
          </p:cNvPr>
          <p:cNvSpPr/>
          <p:nvPr/>
        </p:nvSpPr>
        <p:spPr>
          <a:xfrm>
            <a:off x="3958950" y="1584738"/>
            <a:ext cx="2335063" cy="2342369"/>
          </a:xfrm>
          <a:prstGeom prst="donut">
            <a:avLst>
              <a:gd name="adj" fmla="val 456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tx1"/>
              </a:solidFill>
            </a:endParaRPr>
          </a:p>
        </p:txBody>
      </p:sp>
      <p:sp>
        <p:nvSpPr>
          <p:cNvPr id="6" name="Doughnut 5">
            <a:extLst>
              <a:ext uri="{FF2B5EF4-FFF2-40B4-BE49-F238E27FC236}">
                <a16:creationId xmlns:a16="http://schemas.microsoft.com/office/drawing/2014/main" id="{D8738668-B4B8-4F47-BE44-C9AB07B1BB9D}"/>
              </a:ext>
            </a:extLst>
          </p:cNvPr>
          <p:cNvSpPr/>
          <p:nvPr/>
        </p:nvSpPr>
        <p:spPr>
          <a:xfrm>
            <a:off x="5439240" y="1604671"/>
            <a:ext cx="2335063" cy="2342369"/>
          </a:xfrm>
          <a:prstGeom prst="donut">
            <a:avLst>
              <a:gd name="adj" fmla="val 456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tx1"/>
              </a:solidFill>
            </a:endParaRPr>
          </a:p>
        </p:txBody>
      </p:sp>
      <p:sp>
        <p:nvSpPr>
          <p:cNvPr id="7" name="TextBox 6">
            <a:extLst>
              <a:ext uri="{FF2B5EF4-FFF2-40B4-BE49-F238E27FC236}">
                <a16:creationId xmlns:a16="http://schemas.microsoft.com/office/drawing/2014/main" id="{F9451A1A-EE6D-AB45-9775-8001D17EDE7A}"/>
              </a:ext>
            </a:extLst>
          </p:cNvPr>
          <p:cNvSpPr txBox="1"/>
          <p:nvPr/>
        </p:nvSpPr>
        <p:spPr>
          <a:xfrm>
            <a:off x="2019058" y="2364833"/>
            <a:ext cx="1825266" cy="646331"/>
          </a:xfrm>
          <a:prstGeom prst="rect">
            <a:avLst/>
          </a:prstGeom>
          <a:noFill/>
        </p:spPr>
        <p:txBody>
          <a:bodyPr wrap="square" rtlCol="0">
            <a:spAutoFit/>
          </a:bodyPr>
          <a:lstStyle/>
          <a:p>
            <a:pPr algn="r"/>
            <a:r>
              <a:rPr lang="en-GB" sz="3600" dirty="0"/>
              <a:t>Humble</a:t>
            </a:r>
          </a:p>
        </p:txBody>
      </p:sp>
      <p:sp>
        <p:nvSpPr>
          <p:cNvPr id="9" name="TextBox 8">
            <a:extLst>
              <a:ext uri="{FF2B5EF4-FFF2-40B4-BE49-F238E27FC236}">
                <a16:creationId xmlns:a16="http://schemas.microsoft.com/office/drawing/2014/main" id="{83DB426D-1E84-6B44-B4D8-7C9B5F13F738}"/>
              </a:ext>
            </a:extLst>
          </p:cNvPr>
          <p:cNvSpPr txBox="1"/>
          <p:nvPr/>
        </p:nvSpPr>
        <p:spPr>
          <a:xfrm>
            <a:off x="7774303" y="2386590"/>
            <a:ext cx="1544654" cy="646331"/>
          </a:xfrm>
          <a:prstGeom prst="rect">
            <a:avLst/>
          </a:prstGeom>
          <a:noFill/>
        </p:spPr>
        <p:txBody>
          <a:bodyPr wrap="none" rtlCol="0">
            <a:spAutoFit/>
          </a:bodyPr>
          <a:lstStyle/>
          <a:p>
            <a:r>
              <a:rPr lang="en-GB" sz="3600" dirty="0"/>
              <a:t>Hungry</a:t>
            </a:r>
          </a:p>
        </p:txBody>
      </p:sp>
      <p:sp>
        <p:nvSpPr>
          <p:cNvPr id="10" name="TextBox 9">
            <a:extLst>
              <a:ext uri="{FF2B5EF4-FFF2-40B4-BE49-F238E27FC236}">
                <a16:creationId xmlns:a16="http://schemas.microsoft.com/office/drawing/2014/main" id="{82EAE0E7-F18E-AC48-95B7-EDCA622F9F1E}"/>
              </a:ext>
            </a:extLst>
          </p:cNvPr>
          <p:cNvSpPr txBox="1"/>
          <p:nvPr/>
        </p:nvSpPr>
        <p:spPr>
          <a:xfrm>
            <a:off x="5319676" y="4977617"/>
            <a:ext cx="2335063" cy="646331"/>
          </a:xfrm>
          <a:prstGeom prst="rect">
            <a:avLst/>
          </a:prstGeom>
          <a:noFill/>
        </p:spPr>
        <p:txBody>
          <a:bodyPr wrap="square" rtlCol="0">
            <a:spAutoFit/>
          </a:bodyPr>
          <a:lstStyle/>
          <a:p>
            <a:r>
              <a:rPr lang="en-GB" sz="3600" dirty="0"/>
              <a:t>Smart</a:t>
            </a:r>
          </a:p>
        </p:txBody>
      </p:sp>
      <p:cxnSp>
        <p:nvCxnSpPr>
          <p:cNvPr id="12" name="Straight Arrow Connector 11">
            <a:extLst>
              <a:ext uri="{FF2B5EF4-FFF2-40B4-BE49-F238E27FC236}">
                <a16:creationId xmlns:a16="http://schemas.microsoft.com/office/drawing/2014/main" id="{EEA9BDCE-764D-644D-9BAA-F35AF1FF8F74}"/>
              </a:ext>
            </a:extLst>
          </p:cNvPr>
          <p:cNvCxnSpPr>
            <a:cxnSpLocks/>
          </p:cNvCxnSpPr>
          <p:nvPr/>
        </p:nvCxnSpPr>
        <p:spPr>
          <a:xfrm>
            <a:off x="5820229" y="1306284"/>
            <a:ext cx="0" cy="116114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4" name="Straight Arrow Connector 13">
            <a:extLst>
              <a:ext uri="{FF2B5EF4-FFF2-40B4-BE49-F238E27FC236}">
                <a16:creationId xmlns:a16="http://schemas.microsoft.com/office/drawing/2014/main" id="{2746DAD0-33A5-8C42-967F-9F829174C113}"/>
              </a:ext>
            </a:extLst>
          </p:cNvPr>
          <p:cNvCxnSpPr>
            <a:cxnSpLocks/>
          </p:cNvCxnSpPr>
          <p:nvPr/>
        </p:nvCxnSpPr>
        <p:spPr>
          <a:xfrm flipH="1" flipV="1">
            <a:off x="6444343" y="3501570"/>
            <a:ext cx="1329960" cy="92528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6" name="Straight Arrow Connector 15">
            <a:extLst>
              <a:ext uri="{FF2B5EF4-FFF2-40B4-BE49-F238E27FC236}">
                <a16:creationId xmlns:a16="http://schemas.microsoft.com/office/drawing/2014/main" id="{EF8D15D5-591E-A54B-89EC-FF0A3CF836C1}"/>
              </a:ext>
            </a:extLst>
          </p:cNvPr>
          <p:cNvCxnSpPr>
            <a:cxnSpLocks/>
          </p:cNvCxnSpPr>
          <p:nvPr/>
        </p:nvCxnSpPr>
        <p:spPr>
          <a:xfrm flipV="1">
            <a:off x="4078514" y="3501570"/>
            <a:ext cx="1047967" cy="102688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7" name="TextBox 16">
            <a:extLst>
              <a:ext uri="{FF2B5EF4-FFF2-40B4-BE49-F238E27FC236}">
                <a16:creationId xmlns:a16="http://schemas.microsoft.com/office/drawing/2014/main" id="{DEE2E4A6-E492-0646-BB36-5E08BE635CC7}"/>
              </a:ext>
            </a:extLst>
          </p:cNvPr>
          <p:cNvSpPr txBox="1"/>
          <p:nvPr/>
        </p:nvSpPr>
        <p:spPr>
          <a:xfrm>
            <a:off x="4329022" y="816986"/>
            <a:ext cx="3075207" cy="461665"/>
          </a:xfrm>
          <a:prstGeom prst="rect">
            <a:avLst/>
          </a:prstGeom>
          <a:noFill/>
        </p:spPr>
        <p:txBody>
          <a:bodyPr wrap="square" rtlCol="0">
            <a:spAutoFit/>
          </a:bodyPr>
          <a:lstStyle/>
          <a:p>
            <a:r>
              <a:rPr lang="en-GB" sz="2400" dirty="0"/>
              <a:t>Accidental Mess Maker</a:t>
            </a:r>
          </a:p>
        </p:txBody>
      </p:sp>
      <p:sp>
        <p:nvSpPr>
          <p:cNvPr id="18" name="TextBox 17">
            <a:extLst>
              <a:ext uri="{FF2B5EF4-FFF2-40B4-BE49-F238E27FC236}">
                <a16:creationId xmlns:a16="http://schemas.microsoft.com/office/drawing/2014/main" id="{9140FE25-F63F-3D47-9CBA-9A11D711EA1E}"/>
              </a:ext>
            </a:extLst>
          </p:cNvPr>
          <p:cNvSpPr txBox="1"/>
          <p:nvPr/>
        </p:nvSpPr>
        <p:spPr>
          <a:xfrm>
            <a:off x="2364032" y="4528456"/>
            <a:ext cx="2335063" cy="461665"/>
          </a:xfrm>
          <a:prstGeom prst="rect">
            <a:avLst/>
          </a:prstGeom>
          <a:noFill/>
        </p:spPr>
        <p:txBody>
          <a:bodyPr wrap="square" rtlCol="0">
            <a:spAutoFit/>
          </a:bodyPr>
          <a:lstStyle/>
          <a:p>
            <a:r>
              <a:rPr lang="en-GB" sz="2400" dirty="0"/>
              <a:t>Loveable Slacker</a:t>
            </a:r>
          </a:p>
        </p:txBody>
      </p:sp>
      <p:sp>
        <p:nvSpPr>
          <p:cNvPr id="19" name="TextBox 18">
            <a:extLst>
              <a:ext uri="{FF2B5EF4-FFF2-40B4-BE49-F238E27FC236}">
                <a16:creationId xmlns:a16="http://schemas.microsoft.com/office/drawing/2014/main" id="{F21CB6B0-4B1E-F44F-B9C7-96A3C36D54C4}"/>
              </a:ext>
            </a:extLst>
          </p:cNvPr>
          <p:cNvSpPr txBox="1"/>
          <p:nvPr/>
        </p:nvSpPr>
        <p:spPr>
          <a:xfrm>
            <a:off x="7774303" y="4426856"/>
            <a:ext cx="2284097" cy="461665"/>
          </a:xfrm>
          <a:prstGeom prst="rect">
            <a:avLst/>
          </a:prstGeom>
          <a:noFill/>
        </p:spPr>
        <p:txBody>
          <a:bodyPr wrap="square" rtlCol="0">
            <a:spAutoFit/>
          </a:bodyPr>
          <a:lstStyle/>
          <a:p>
            <a:r>
              <a:rPr lang="en-GB" sz="2400" dirty="0"/>
              <a:t>Skilful Politician</a:t>
            </a:r>
          </a:p>
        </p:txBody>
      </p:sp>
      <p:sp>
        <p:nvSpPr>
          <p:cNvPr id="21" name="5-point Star 20">
            <a:extLst>
              <a:ext uri="{FF2B5EF4-FFF2-40B4-BE49-F238E27FC236}">
                <a16:creationId xmlns:a16="http://schemas.microsoft.com/office/drawing/2014/main" id="{DB9AE424-6C0C-954F-947F-1148625C0D0D}"/>
              </a:ext>
            </a:extLst>
          </p:cNvPr>
          <p:cNvSpPr/>
          <p:nvPr/>
        </p:nvSpPr>
        <p:spPr>
          <a:xfrm>
            <a:off x="5476107" y="2641048"/>
            <a:ext cx="746815" cy="663623"/>
          </a:xfrm>
          <a:prstGeom prst="star5">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custDataLst>
      <p:tags r:id="rId1"/>
    </p:custDataLst>
    <p:extLst>
      <p:ext uri="{BB962C8B-B14F-4D97-AF65-F5344CB8AC3E}">
        <p14:creationId xmlns:p14="http://schemas.microsoft.com/office/powerpoint/2010/main" val="3034621464"/>
      </p:ext>
    </p:extLst>
  </p:cSld>
  <p:clrMapOvr>
    <a:masterClrMapping/>
  </p:clrMapOvr>
  <mc:AlternateContent xmlns:mc="http://schemas.openxmlformats.org/markup-compatibility/2006">
    <mc:Choice xmlns:p14="http://schemas.microsoft.com/office/powerpoint/2010/main" Requires="p14">
      <p:transition spd="slow" p14:dur="2000" advTm="160981"/>
    </mc:Choice>
    <mc:Fallback>
      <p:transition spd="slow" advTm="160981"/>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
                                            <p:txEl>
                                              <p:pRg st="0" end="0"/>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7">
                                            <p:txEl>
                                              <p:pRg st="0" end="0"/>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8">
                                            <p:txEl>
                                              <p:pRg st="0" end="0"/>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9">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ags/tag1.xml><?xml version="1.0" encoding="utf-8"?>
<p:tagLst xmlns:a="http://schemas.openxmlformats.org/drawingml/2006/main" xmlns:r="http://schemas.openxmlformats.org/officeDocument/2006/relationships" xmlns:p="http://schemas.openxmlformats.org/presentationml/2006/main">
  <p:tag name="TIMING" val="|3.9|23.8|29.3|26.4|24.9|27"/>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178</TotalTime>
  <Words>687</Words>
  <Application>Microsoft Macintosh PowerPoint</Application>
  <PresentationFormat>Widescreen</PresentationFormat>
  <Paragraphs>27</Paragraphs>
  <Slides>2</Slides>
  <Notes>2</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vt:i4>
      </vt:variant>
    </vt:vector>
  </HeadingPairs>
  <TitlesOfParts>
    <vt:vector size="6" baseType="lpstr">
      <vt:lpstr>Arial</vt:lpstr>
      <vt:lpstr>Calibri</vt:lpstr>
      <vt:lpstr>Calibri Light</vt:lpstr>
      <vt:lpstr>Office Theme</vt:lpstr>
      <vt:lpstr>THE PERFECT  CHARACTERISTIC  COMBINATION  IN A TEAM MEMBER</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PERFECT  CHARACTERISTIC  COMBINATION  IN A TEAM MEMBER</dc:title>
  <dc:creator>Polly Watt-Morel</dc:creator>
  <cp:lastModifiedBy>Polly Watt-Morel</cp:lastModifiedBy>
  <cp:revision>2</cp:revision>
  <dcterms:created xsi:type="dcterms:W3CDTF">2021-10-17T12:38:30Z</dcterms:created>
  <dcterms:modified xsi:type="dcterms:W3CDTF">2021-10-17T15:37:25Z</dcterms:modified>
</cp:coreProperties>
</file>