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72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67" r:id="rId10"/>
    <p:sldId id="268" r:id="rId11"/>
    <p:sldId id="266" r:id="rId12"/>
    <p:sldId id="263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en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70EB"/>
    <a:srgbClr val="99ABD9"/>
    <a:srgbClr val="9D9DEC"/>
    <a:srgbClr val="7A8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79615"/>
  </p:normalViewPr>
  <p:slideViewPr>
    <p:cSldViewPr snapToGrid="0" snapToObjects="1">
      <p:cViewPr varScale="1">
        <p:scale>
          <a:sx n="88" d="100"/>
          <a:sy n="88" d="100"/>
        </p:scale>
        <p:origin x="14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E9282E-17AE-6F4D-B48B-17413DE2EACC}" type="datetimeFigureOut">
              <a:rPr lang="en-GB" smtClean="0"/>
              <a:t>10/03/2022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EB583E-5A08-1948-B987-97A0364DDA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9141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EB583E-5A08-1948-B987-97A0364DDA3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85867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94310" marR="128270" indent="-182245">
              <a:lnSpc>
                <a:spcPct val="124700"/>
              </a:lnSpc>
              <a:spcBef>
                <a:spcPts val="720"/>
              </a:spcBef>
            </a:pPr>
            <a:r>
              <a:rPr lang="en-GB" sz="1200" spc="-45" dirty="0">
                <a:solidFill>
                  <a:srgbClr val="4C4D4F"/>
                </a:solidFill>
                <a:latin typeface="Lucida Grande"/>
                <a:cs typeface="Lucida Grande"/>
              </a:rPr>
              <a:t>All</a:t>
            </a:r>
            <a:r>
              <a:rPr lang="en-GB" sz="12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businesses</a:t>
            </a:r>
            <a:r>
              <a:rPr lang="en-GB" sz="12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follow</a:t>
            </a:r>
            <a:r>
              <a:rPr lang="en-GB" sz="1200" spc="-1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agendas</a:t>
            </a:r>
            <a:r>
              <a:rPr lang="en-GB" sz="12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and</a:t>
            </a:r>
            <a:r>
              <a:rPr lang="en-GB" sz="12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timetables,</a:t>
            </a:r>
            <a:r>
              <a:rPr lang="en-GB" sz="1200" spc="-1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but</a:t>
            </a:r>
            <a:r>
              <a:rPr lang="en-GB" sz="12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in</a:t>
            </a:r>
            <a:r>
              <a:rPr lang="en-GB" sz="12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65" dirty="0">
                <a:solidFill>
                  <a:srgbClr val="4C4D4F"/>
                </a:solidFill>
                <a:latin typeface="Lucida Grande"/>
                <a:cs typeface="Lucida Grande"/>
              </a:rPr>
              <a:t>some</a:t>
            </a:r>
            <a:r>
              <a:rPr lang="en-GB" sz="1200" spc="-1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cultures</a:t>
            </a:r>
            <a:r>
              <a:rPr lang="en-GB" sz="12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people</a:t>
            </a:r>
            <a:r>
              <a:rPr lang="en-GB" sz="12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40" dirty="0">
                <a:solidFill>
                  <a:srgbClr val="4C4D4F"/>
                </a:solidFill>
                <a:latin typeface="Lucida Grande"/>
                <a:cs typeface="Lucida Grande"/>
              </a:rPr>
              <a:t>strictly </a:t>
            </a:r>
            <a:r>
              <a:rPr lang="en-GB" sz="1200" spc="-3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adhere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to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the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schedule,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while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in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other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cultures,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people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45" dirty="0">
                <a:solidFill>
                  <a:srgbClr val="4C4D4F"/>
                </a:solidFill>
                <a:latin typeface="Lucida Grande"/>
                <a:cs typeface="Lucida Grande"/>
              </a:rPr>
              <a:t>treat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35" dirty="0">
                <a:solidFill>
                  <a:srgbClr val="4C4D4F"/>
                </a:solidFill>
                <a:latin typeface="Lucida Grande"/>
                <a:cs typeface="Lucida Grande"/>
              </a:rPr>
              <a:t>it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45" dirty="0">
                <a:solidFill>
                  <a:srgbClr val="4C4D4F"/>
                </a:solidFill>
                <a:latin typeface="Lucida Grande"/>
                <a:cs typeface="Lucida Grande"/>
              </a:rPr>
              <a:t>as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a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suggestion.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This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scale </a:t>
            </a:r>
            <a:r>
              <a:rPr lang="en-GB" sz="1200" spc="-4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assesses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how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70" dirty="0">
                <a:solidFill>
                  <a:srgbClr val="4C4D4F"/>
                </a:solidFill>
                <a:latin typeface="Lucida Grande"/>
                <a:cs typeface="Lucida Grande"/>
              </a:rPr>
              <a:t>much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value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45" dirty="0">
                <a:solidFill>
                  <a:srgbClr val="4C4D4F"/>
                </a:solidFill>
                <a:latin typeface="Lucida Grande"/>
                <a:cs typeface="Lucida Grande"/>
              </a:rPr>
              <a:t>is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placed</a:t>
            </a:r>
            <a:r>
              <a:rPr lang="en-GB" sz="12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on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operating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in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a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structured,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linear</a:t>
            </a:r>
            <a:r>
              <a:rPr lang="en-GB" sz="12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fashion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versus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being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 flexible</a:t>
            </a:r>
            <a:r>
              <a:rPr lang="en-GB" sz="1200" spc="-3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and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45" dirty="0">
                <a:solidFill>
                  <a:srgbClr val="4C4D4F"/>
                </a:solidFill>
                <a:latin typeface="Lucida Grande"/>
                <a:cs typeface="Lucida Grande"/>
              </a:rPr>
              <a:t>reactive.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EB583E-5A08-1948-B987-97A0364DDA3E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10467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94310" marR="64769" indent="-182245">
              <a:lnSpc>
                <a:spcPct val="125000"/>
              </a:lnSpc>
              <a:spcBef>
                <a:spcPts val="700"/>
              </a:spcBef>
            </a:pP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The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ways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in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which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you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persuade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others,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and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the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kinds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of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arguments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you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find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convincing,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are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deeply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rooted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in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your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culture’s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philosophical,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religious,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and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educational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100" dirty="0">
                <a:solidFill>
                  <a:srgbClr val="4C4D4F"/>
                </a:solidFill>
                <a:latin typeface="Lucida Grande"/>
                <a:cs typeface="Lucida Grande"/>
              </a:rPr>
              <a:t>assump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tions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and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attitudes.</a:t>
            </a:r>
            <a:r>
              <a:rPr lang="en-GB" sz="12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The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traditional</a:t>
            </a:r>
            <a:r>
              <a:rPr lang="en-GB" sz="12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way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to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compare</a:t>
            </a:r>
            <a:r>
              <a:rPr lang="en-GB" sz="12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countries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along</a:t>
            </a:r>
            <a:r>
              <a:rPr lang="en-GB" sz="12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this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scale</a:t>
            </a:r>
            <a:r>
              <a:rPr lang="en-GB" sz="12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45" dirty="0">
                <a:solidFill>
                  <a:srgbClr val="4C4D4F"/>
                </a:solidFill>
                <a:latin typeface="Lucida Grande"/>
                <a:cs typeface="Lucida Grande"/>
              </a:rPr>
              <a:t>is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to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assess</a:t>
            </a:r>
            <a:r>
              <a:rPr lang="en-GB" sz="12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how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 they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balance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holistic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and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specific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thought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patterns.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Typically,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a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western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executive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45" dirty="0">
                <a:solidFill>
                  <a:srgbClr val="4C4D4F"/>
                </a:solidFill>
                <a:latin typeface="Lucida Grande"/>
                <a:cs typeface="Lucida Grande"/>
              </a:rPr>
              <a:t>will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break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an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argument</a:t>
            </a:r>
            <a:r>
              <a:rPr lang="en-GB" sz="12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down</a:t>
            </a:r>
            <a:r>
              <a:rPr lang="en-GB" sz="12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into</a:t>
            </a:r>
            <a:r>
              <a:rPr lang="en-GB" sz="1200" spc="-1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a</a:t>
            </a:r>
            <a:r>
              <a:rPr lang="en-GB" sz="12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sequence</a:t>
            </a:r>
            <a:r>
              <a:rPr lang="en-GB" sz="12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of</a:t>
            </a:r>
            <a:r>
              <a:rPr lang="en-GB" sz="1200" spc="-1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distinct</a:t>
            </a:r>
            <a:r>
              <a:rPr lang="en-GB" sz="12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components</a:t>
            </a:r>
            <a:r>
              <a:rPr lang="en-GB" sz="1200" spc="-1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(specific</a:t>
            </a:r>
            <a:r>
              <a:rPr lang="en-GB" sz="12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thinking),</a:t>
            </a:r>
            <a:r>
              <a:rPr lang="en-GB" sz="12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while</a:t>
            </a:r>
            <a:r>
              <a:rPr lang="en-GB" sz="1200" spc="-1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Asian</a:t>
            </a:r>
            <a:r>
              <a:rPr lang="en-GB" sz="12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managers </a:t>
            </a:r>
            <a:r>
              <a:rPr lang="en-GB" sz="1200" spc="-33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tend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to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65" dirty="0">
                <a:solidFill>
                  <a:srgbClr val="4C4D4F"/>
                </a:solidFill>
                <a:latin typeface="Lucida Grande"/>
                <a:cs typeface="Lucida Grande"/>
              </a:rPr>
              <a:t>show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how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each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component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40" dirty="0">
                <a:solidFill>
                  <a:srgbClr val="4C4D4F"/>
                </a:solidFill>
                <a:latin typeface="Lucida Grande"/>
                <a:cs typeface="Lucida Grande"/>
              </a:rPr>
              <a:t>fits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with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40" dirty="0">
                <a:solidFill>
                  <a:srgbClr val="4C4D4F"/>
                </a:solidFill>
                <a:latin typeface="Lucida Grande"/>
                <a:cs typeface="Lucida Grande"/>
              </a:rPr>
              <a:t>all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the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others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(holistic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thinking).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Beyond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that,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people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from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southern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European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and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Germanic</a:t>
            </a:r>
            <a:r>
              <a:rPr lang="en-GB" sz="12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cultures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tend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to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find</a:t>
            </a:r>
            <a:r>
              <a:rPr lang="en-GB" sz="12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deductive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arguments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(what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I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refer</a:t>
            </a:r>
            <a:endParaRPr lang="en-GB" sz="1200" dirty="0">
              <a:latin typeface="Lucida Grande"/>
              <a:cs typeface="Lucida Grande"/>
            </a:endParaRPr>
          </a:p>
          <a:p>
            <a:pPr marL="195580" marR="266700" indent="635">
              <a:lnSpc>
                <a:spcPct val="125000"/>
              </a:lnSpc>
            </a:pP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to</a:t>
            </a:r>
            <a:r>
              <a:rPr lang="en-GB" sz="12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45" dirty="0">
                <a:solidFill>
                  <a:srgbClr val="4C4D4F"/>
                </a:solidFill>
                <a:latin typeface="Lucida Grande"/>
                <a:cs typeface="Lucida Grande"/>
              </a:rPr>
              <a:t>as</a:t>
            </a:r>
            <a:r>
              <a:rPr lang="en-GB" sz="1200" spc="-1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70" dirty="0">
                <a:solidFill>
                  <a:srgbClr val="4C4D4F"/>
                </a:solidFill>
                <a:latin typeface="Lucida Grande"/>
                <a:cs typeface="Lucida Grande"/>
              </a:rPr>
              <a:t>principles-first</a:t>
            </a:r>
            <a:r>
              <a:rPr lang="en-GB" sz="1200" spc="-1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arguments)</a:t>
            </a:r>
            <a:r>
              <a:rPr lang="en-GB" sz="12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65" dirty="0">
                <a:solidFill>
                  <a:srgbClr val="4C4D4F"/>
                </a:solidFill>
                <a:latin typeface="Lucida Grande"/>
                <a:cs typeface="Lucida Grande"/>
              </a:rPr>
              <a:t>most</a:t>
            </a:r>
            <a:r>
              <a:rPr lang="en-GB" sz="1200" spc="-1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persuasive,</a:t>
            </a:r>
            <a:r>
              <a:rPr lang="en-GB" sz="1200" spc="-1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whereas</a:t>
            </a:r>
            <a:r>
              <a:rPr lang="en-GB" sz="12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American</a:t>
            </a:r>
            <a:r>
              <a:rPr lang="en-GB" sz="1200" spc="-1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and</a:t>
            </a:r>
            <a:r>
              <a:rPr lang="en-GB" sz="1200" spc="-1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British</a:t>
            </a:r>
            <a:r>
              <a:rPr lang="en-GB" sz="12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managers</a:t>
            </a:r>
            <a:r>
              <a:rPr lang="en-GB" sz="1200" spc="-1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are </a:t>
            </a:r>
            <a:r>
              <a:rPr lang="en-GB" sz="1200" spc="-33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more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likely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influenced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by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inductive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45" dirty="0">
                <a:solidFill>
                  <a:srgbClr val="4C4D4F"/>
                </a:solidFill>
                <a:latin typeface="Lucida Grande"/>
                <a:cs typeface="Lucida Grande"/>
              </a:rPr>
              <a:t>logic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(what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I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40" dirty="0">
                <a:solidFill>
                  <a:srgbClr val="4C4D4F"/>
                </a:solidFill>
                <a:latin typeface="Lucida Grande"/>
                <a:cs typeface="Lucida Grande"/>
              </a:rPr>
              <a:t>call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65" dirty="0">
                <a:solidFill>
                  <a:srgbClr val="4C4D4F"/>
                </a:solidFill>
                <a:latin typeface="Lucida Grande"/>
                <a:cs typeface="Lucida Grande"/>
              </a:rPr>
              <a:t>applications-first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logic).</a:t>
            </a:r>
            <a:endParaRPr lang="en-GB" sz="1200" dirty="0">
              <a:latin typeface="Lucida Grande"/>
              <a:cs typeface="Lucida Grande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EB583E-5A08-1948-B987-97A0364DDA3E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32561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5400" marR="178435">
              <a:lnSpc>
                <a:spcPct val="125000"/>
              </a:lnSpc>
              <a:spcBef>
                <a:spcPts val="100"/>
              </a:spcBef>
            </a:pPr>
            <a:r>
              <a:rPr lang="en-GB" sz="1200" spc="-70" dirty="0">
                <a:solidFill>
                  <a:srgbClr val="4C4D4F"/>
                </a:solidFill>
                <a:latin typeface="Lucida Grande"/>
                <a:cs typeface="Lucida Grande"/>
              </a:rPr>
              <a:t>F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o</a:t>
            </a:r>
            <a:r>
              <a:rPr lang="en-GB" sz="1200" spc="-40" dirty="0">
                <a:solidFill>
                  <a:srgbClr val="4C4D4F"/>
                </a:solidFill>
                <a:latin typeface="Lucida Grande"/>
                <a:cs typeface="Lucida Grande"/>
              </a:rPr>
              <a:t>r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a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s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ec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on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d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e</a:t>
            </a:r>
            <a:r>
              <a:rPr lang="en-GB" sz="1200" spc="-70" dirty="0">
                <a:solidFill>
                  <a:srgbClr val="4C4D4F"/>
                </a:solidFill>
                <a:latin typeface="Lucida Grande"/>
                <a:cs typeface="Lucida Grande"/>
              </a:rPr>
              <a:t>x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a</a:t>
            </a:r>
            <a:r>
              <a:rPr lang="en-GB" sz="1200" spc="-90" dirty="0">
                <a:solidFill>
                  <a:srgbClr val="4C4D4F"/>
                </a:solidFill>
                <a:latin typeface="Lucida Grande"/>
                <a:cs typeface="Lucida Grande"/>
              </a:rPr>
              <a:t>m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p</a:t>
            </a:r>
            <a:r>
              <a:rPr lang="en-GB" sz="1200" spc="-35" dirty="0">
                <a:solidFill>
                  <a:srgbClr val="4C4D4F"/>
                </a:solidFill>
                <a:latin typeface="Lucida Grande"/>
                <a:cs typeface="Lucida Grande"/>
              </a:rPr>
              <a:t>le  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he</a:t>
            </a:r>
            <a:r>
              <a:rPr lang="en-GB" sz="1200" spc="-40" dirty="0">
                <a:solidFill>
                  <a:srgbClr val="4C4D4F"/>
                </a:solidFill>
                <a:latin typeface="Lucida Grande"/>
                <a:cs typeface="Lucida Grande"/>
              </a:rPr>
              <a:t>r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e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45" dirty="0">
                <a:solidFill>
                  <a:srgbClr val="4C4D4F"/>
                </a:solidFill>
                <a:latin typeface="Lucida Grande"/>
                <a:cs typeface="Lucida Grande"/>
              </a:rPr>
              <a:t>is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a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c</a:t>
            </a:r>
            <a:r>
              <a:rPr lang="en-GB" sz="1200" spc="-70" dirty="0">
                <a:solidFill>
                  <a:srgbClr val="4C4D4F"/>
                </a:solidFill>
                <a:latin typeface="Lucida Grande"/>
                <a:cs typeface="Lucida Grande"/>
              </a:rPr>
              <a:t>u</a:t>
            </a:r>
            <a:r>
              <a:rPr lang="en-GB" sz="1200" spc="-35" dirty="0">
                <a:solidFill>
                  <a:srgbClr val="4C4D4F"/>
                </a:solidFill>
                <a:latin typeface="Lucida Grande"/>
                <a:cs typeface="Lucida Grande"/>
              </a:rPr>
              <a:t>l</a:t>
            </a:r>
            <a:r>
              <a:rPr lang="en-GB" sz="1200" spc="-45" dirty="0">
                <a:solidFill>
                  <a:srgbClr val="4C4D4F"/>
                </a:solidFill>
                <a:latin typeface="Lucida Grande"/>
                <a:cs typeface="Lucida Grande"/>
              </a:rPr>
              <a:t>t</a:t>
            </a:r>
            <a:r>
              <a:rPr lang="en-GB" sz="1200" spc="-70" dirty="0">
                <a:solidFill>
                  <a:srgbClr val="4C4D4F"/>
                </a:solidFill>
                <a:latin typeface="Lucida Grande"/>
                <a:cs typeface="Lucida Grande"/>
              </a:rPr>
              <a:t>u</a:t>
            </a:r>
            <a:r>
              <a:rPr lang="en-GB" sz="1200" spc="-40" dirty="0">
                <a:solidFill>
                  <a:srgbClr val="4C4D4F"/>
                </a:solidFill>
                <a:latin typeface="Lucida Grande"/>
                <a:cs typeface="Lucida Grande"/>
              </a:rPr>
              <a:t>r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e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90" dirty="0">
                <a:solidFill>
                  <a:srgbClr val="4C4D4F"/>
                </a:solidFill>
                <a:latin typeface="Lucida Grande"/>
                <a:cs typeface="Lucida Grande"/>
              </a:rPr>
              <a:t>m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ap</a:t>
            </a:r>
            <a:r>
              <a:rPr lang="en-GB" sz="1200" spc="0" dirty="0">
                <a:solidFill>
                  <a:schemeClr val="tx1"/>
                </a:solidFill>
                <a:latin typeface="Lucida Grande"/>
                <a:cs typeface="Lucida Grande"/>
              </a:rPr>
              <a:t> </a:t>
            </a:r>
            <a:r>
              <a:rPr lang="en-GB" sz="1200" spc="-70" dirty="0">
                <a:solidFill>
                  <a:srgbClr val="4C4D4F"/>
                </a:solidFill>
                <a:latin typeface="Lucida Grande"/>
                <a:cs typeface="Lucida Grande"/>
              </a:rPr>
              <a:t>o</a:t>
            </a:r>
            <a:r>
              <a:rPr lang="en-GB" sz="1200" spc="-35" dirty="0">
                <a:solidFill>
                  <a:srgbClr val="4C4D4F"/>
                </a:solidFill>
                <a:latin typeface="Lucida Grande"/>
                <a:cs typeface="Lucida Grande"/>
              </a:rPr>
              <a:t>f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90" dirty="0">
                <a:solidFill>
                  <a:srgbClr val="4C4D4F"/>
                </a:solidFill>
                <a:latin typeface="Lucida Grande"/>
                <a:cs typeface="Lucida Grande"/>
              </a:rPr>
              <a:t>F</a:t>
            </a:r>
            <a:r>
              <a:rPr lang="en-GB" sz="1200" spc="-40" dirty="0">
                <a:solidFill>
                  <a:srgbClr val="4C4D4F"/>
                </a:solidFill>
                <a:latin typeface="Lucida Grande"/>
                <a:cs typeface="Lucida Grande"/>
              </a:rPr>
              <a:t>r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enc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h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c</a:t>
            </a:r>
            <a:r>
              <a:rPr lang="en-GB" sz="1200" spc="-70" dirty="0">
                <a:solidFill>
                  <a:srgbClr val="4C4D4F"/>
                </a:solidFill>
                <a:latin typeface="Lucida Grande"/>
                <a:cs typeface="Lucida Grande"/>
              </a:rPr>
              <a:t>u</a:t>
            </a:r>
            <a:r>
              <a:rPr lang="en-GB" sz="1200" spc="-35" dirty="0">
                <a:solidFill>
                  <a:srgbClr val="4C4D4F"/>
                </a:solidFill>
                <a:latin typeface="Lucida Grande"/>
                <a:cs typeface="Lucida Grande"/>
              </a:rPr>
              <a:t>l</a:t>
            </a:r>
            <a:r>
              <a:rPr lang="en-GB" sz="1200" spc="-45" dirty="0">
                <a:solidFill>
                  <a:srgbClr val="4C4D4F"/>
                </a:solidFill>
                <a:latin typeface="Lucida Grande"/>
                <a:cs typeface="Lucida Grande"/>
              </a:rPr>
              <a:t>t</a:t>
            </a:r>
            <a:r>
              <a:rPr lang="en-GB" sz="1200" spc="-70" dirty="0">
                <a:solidFill>
                  <a:srgbClr val="4C4D4F"/>
                </a:solidFill>
                <a:latin typeface="Lucida Grande"/>
                <a:cs typeface="Lucida Grande"/>
              </a:rPr>
              <a:t>u</a:t>
            </a:r>
            <a:r>
              <a:rPr lang="en-GB" sz="1200" spc="-40" dirty="0">
                <a:solidFill>
                  <a:srgbClr val="4C4D4F"/>
                </a:solidFill>
                <a:latin typeface="Lucida Grande"/>
                <a:cs typeface="Lucida Grande"/>
              </a:rPr>
              <a:t>r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e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p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l</a:t>
            </a:r>
            <a:r>
              <a:rPr lang="en-GB" sz="1200" spc="-65" dirty="0">
                <a:solidFill>
                  <a:srgbClr val="4C4D4F"/>
                </a:solidFill>
                <a:latin typeface="Lucida Grande"/>
                <a:cs typeface="Lucida Grande"/>
              </a:rPr>
              <a:t>o</a:t>
            </a:r>
            <a:r>
              <a:rPr lang="en-GB" sz="1200" spc="-15" dirty="0">
                <a:solidFill>
                  <a:srgbClr val="4C4D4F"/>
                </a:solidFill>
                <a:latin typeface="Lucida Grande"/>
                <a:cs typeface="Lucida Grande"/>
              </a:rPr>
              <a:t>t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t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e</a:t>
            </a:r>
            <a:r>
              <a:rPr lang="en-GB" sz="1200" spc="-40" dirty="0">
                <a:solidFill>
                  <a:srgbClr val="4C4D4F"/>
                </a:solidFill>
                <a:latin typeface="Lucida Grande"/>
                <a:cs typeface="Lucida Grande"/>
              </a:rPr>
              <a:t>d  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a</a:t>
            </a:r>
            <a:r>
              <a:rPr lang="en-GB" sz="1200" spc="-65" dirty="0">
                <a:solidFill>
                  <a:srgbClr val="4C4D4F"/>
                </a:solidFill>
                <a:latin typeface="Lucida Grande"/>
                <a:cs typeface="Lucida Grande"/>
              </a:rPr>
              <a:t>g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ain</a:t>
            </a:r>
            <a:r>
              <a:rPr lang="en-GB" sz="1200" spc="-65" dirty="0">
                <a:solidFill>
                  <a:srgbClr val="4C4D4F"/>
                </a:solidFill>
                <a:latin typeface="Lucida Grande"/>
                <a:cs typeface="Lucida Grande"/>
              </a:rPr>
              <a:t>s</a:t>
            </a:r>
            <a:r>
              <a:rPr lang="en-GB" sz="1200" spc="-35" dirty="0">
                <a:solidFill>
                  <a:srgbClr val="4C4D4F"/>
                </a:solidFill>
                <a:latin typeface="Lucida Grande"/>
                <a:cs typeface="Lucida Grande"/>
              </a:rPr>
              <a:t>t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B</a:t>
            </a:r>
            <a:r>
              <a:rPr lang="en-GB" sz="1200" spc="-40" dirty="0">
                <a:solidFill>
                  <a:srgbClr val="4C4D4F"/>
                </a:solidFill>
                <a:latin typeface="Lucida Grande"/>
                <a:cs typeface="Lucida Grande"/>
              </a:rPr>
              <a:t>r</a:t>
            </a:r>
            <a:r>
              <a:rPr lang="en-GB" sz="1200" spc="-35" dirty="0">
                <a:solidFill>
                  <a:srgbClr val="4C4D4F"/>
                </a:solidFill>
                <a:latin typeface="Lucida Grande"/>
                <a:cs typeface="Lucida Grande"/>
              </a:rPr>
              <a:t>a</a:t>
            </a:r>
            <a:r>
              <a:rPr lang="en-GB" sz="1200" spc="-70" dirty="0">
                <a:solidFill>
                  <a:srgbClr val="4C4D4F"/>
                </a:solidFill>
                <a:latin typeface="Lucida Grande"/>
                <a:cs typeface="Lucida Grande"/>
              </a:rPr>
              <a:t>z</a:t>
            </a:r>
            <a:r>
              <a:rPr lang="en-GB" sz="1200" spc="-40" dirty="0">
                <a:solidFill>
                  <a:srgbClr val="4C4D4F"/>
                </a:solidFill>
                <a:latin typeface="Lucida Grande"/>
                <a:cs typeface="Lucida Grande"/>
              </a:rPr>
              <a:t>il</a:t>
            </a:r>
            <a:r>
              <a:rPr lang="en-GB" sz="1200" spc="-35" dirty="0">
                <a:solidFill>
                  <a:srgbClr val="4C4D4F"/>
                </a:solidFill>
                <a:latin typeface="Lucida Grande"/>
                <a:cs typeface="Lucida Grande"/>
              </a:rPr>
              <a:t>i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an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c</a:t>
            </a:r>
            <a:r>
              <a:rPr lang="en-GB" sz="1200" spc="-70" dirty="0">
                <a:solidFill>
                  <a:srgbClr val="4C4D4F"/>
                </a:solidFill>
                <a:latin typeface="Lucida Grande"/>
                <a:cs typeface="Lucida Grande"/>
              </a:rPr>
              <a:t>u</a:t>
            </a:r>
            <a:r>
              <a:rPr lang="en-GB" sz="1200" spc="-35" dirty="0">
                <a:solidFill>
                  <a:srgbClr val="4C4D4F"/>
                </a:solidFill>
                <a:latin typeface="Lucida Grande"/>
                <a:cs typeface="Lucida Grande"/>
              </a:rPr>
              <a:t>l</a:t>
            </a:r>
            <a:r>
              <a:rPr lang="en-GB" sz="1200" spc="-45" dirty="0">
                <a:solidFill>
                  <a:srgbClr val="4C4D4F"/>
                </a:solidFill>
                <a:latin typeface="Lucida Grande"/>
                <a:cs typeface="Lucida Grande"/>
              </a:rPr>
              <a:t>t</a:t>
            </a:r>
            <a:r>
              <a:rPr lang="en-GB" sz="1200" spc="-70" dirty="0">
                <a:solidFill>
                  <a:srgbClr val="4C4D4F"/>
                </a:solidFill>
                <a:latin typeface="Lucida Grande"/>
                <a:cs typeface="Lucida Grande"/>
              </a:rPr>
              <a:t>u</a:t>
            </a:r>
            <a:r>
              <a:rPr lang="en-GB" sz="1200" spc="-40" dirty="0">
                <a:solidFill>
                  <a:srgbClr val="4C4D4F"/>
                </a:solidFill>
                <a:latin typeface="Lucida Grande"/>
                <a:cs typeface="Lucida Grande"/>
              </a:rPr>
              <a:t>r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e.</a:t>
            </a:r>
            <a:r>
              <a:rPr lang="en-GB" sz="1200" spc="0" dirty="0">
                <a:solidFill>
                  <a:schemeClr val="tx1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T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h</a:t>
            </a:r>
            <a:r>
              <a:rPr lang="en-GB" sz="1200" spc="-70" dirty="0">
                <a:solidFill>
                  <a:srgbClr val="4C4D4F"/>
                </a:solidFill>
                <a:latin typeface="Lucida Grande"/>
                <a:cs typeface="Lucida Grande"/>
              </a:rPr>
              <a:t>e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s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e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dirty="0">
                <a:solidFill>
                  <a:srgbClr val="4C4D4F"/>
                </a:solidFill>
                <a:latin typeface="Lucida Grande"/>
                <a:cs typeface="Lucida Grande"/>
              </a:rPr>
              <a:t>t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wo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c</a:t>
            </a:r>
            <a:r>
              <a:rPr lang="en-GB" sz="1200" spc="-70" dirty="0">
                <a:solidFill>
                  <a:srgbClr val="4C4D4F"/>
                </a:solidFill>
                <a:latin typeface="Lucida Grande"/>
                <a:cs typeface="Lucida Grande"/>
              </a:rPr>
              <a:t>u</a:t>
            </a:r>
            <a:r>
              <a:rPr lang="en-GB" sz="1200" spc="-35" dirty="0">
                <a:solidFill>
                  <a:srgbClr val="4C4D4F"/>
                </a:solidFill>
                <a:latin typeface="Lucida Grande"/>
                <a:cs typeface="Lucida Grande"/>
              </a:rPr>
              <a:t>l</a:t>
            </a:r>
            <a:r>
              <a:rPr lang="en-GB" sz="1200" spc="-45" dirty="0">
                <a:solidFill>
                  <a:srgbClr val="4C4D4F"/>
                </a:solidFill>
                <a:latin typeface="Lucida Grande"/>
                <a:cs typeface="Lucida Grande"/>
              </a:rPr>
              <a:t>t</a:t>
            </a:r>
            <a:r>
              <a:rPr lang="en-GB" sz="1200" spc="-70" dirty="0">
                <a:solidFill>
                  <a:srgbClr val="4C4D4F"/>
                </a:solidFill>
                <a:latin typeface="Lucida Grande"/>
                <a:cs typeface="Lucida Grande"/>
              </a:rPr>
              <a:t>u</a:t>
            </a:r>
            <a:r>
              <a:rPr lang="en-GB" sz="1200" spc="-40" dirty="0">
                <a:solidFill>
                  <a:srgbClr val="4C4D4F"/>
                </a:solidFill>
                <a:latin typeface="Lucida Grande"/>
                <a:cs typeface="Lucida Grande"/>
              </a:rPr>
              <a:t>r</a:t>
            </a:r>
            <a:r>
              <a:rPr lang="en-GB" sz="1200" spc="-70" dirty="0">
                <a:solidFill>
                  <a:srgbClr val="4C4D4F"/>
                </a:solidFill>
                <a:latin typeface="Lucida Grande"/>
                <a:cs typeface="Lucida Grande"/>
              </a:rPr>
              <a:t>e</a:t>
            </a:r>
            <a:r>
              <a:rPr lang="en-GB" sz="1200" spc="-35" dirty="0">
                <a:solidFill>
                  <a:srgbClr val="4C4D4F"/>
                </a:solidFill>
                <a:latin typeface="Lucida Grande"/>
                <a:cs typeface="Lucida Grande"/>
              </a:rPr>
              <a:t>s 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a</a:t>
            </a:r>
            <a:r>
              <a:rPr lang="en-GB" sz="1200" spc="-40" dirty="0">
                <a:solidFill>
                  <a:srgbClr val="4C4D4F"/>
                </a:solidFill>
                <a:latin typeface="Lucida Grande"/>
                <a:cs typeface="Lucida Grande"/>
              </a:rPr>
              <a:t>r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e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70" dirty="0">
                <a:solidFill>
                  <a:srgbClr val="4C4D4F"/>
                </a:solidFill>
                <a:latin typeface="Lucida Grande"/>
                <a:cs typeface="Lucida Grande"/>
              </a:rPr>
              <a:t>s</a:t>
            </a:r>
            <a:r>
              <a:rPr lang="en-GB" sz="1200" spc="-40" dirty="0">
                <a:solidFill>
                  <a:srgbClr val="4C4D4F"/>
                </a:solidFill>
                <a:latin typeface="Lucida Grande"/>
                <a:cs typeface="Lucida Grande"/>
              </a:rPr>
              <a:t>i</a:t>
            </a:r>
            <a:r>
              <a:rPr lang="en-GB" sz="1200" spc="-90" dirty="0">
                <a:solidFill>
                  <a:srgbClr val="4C4D4F"/>
                </a:solidFill>
                <a:latin typeface="Lucida Grande"/>
                <a:cs typeface="Lucida Grande"/>
              </a:rPr>
              <a:t>m</a:t>
            </a:r>
            <a:r>
              <a:rPr lang="en-GB" sz="1200" spc="-40" dirty="0">
                <a:solidFill>
                  <a:srgbClr val="4C4D4F"/>
                </a:solidFill>
                <a:latin typeface="Lucida Grande"/>
                <a:cs typeface="Lucida Grande"/>
              </a:rPr>
              <a:t>i</a:t>
            </a:r>
            <a:r>
              <a:rPr lang="en-GB" sz="1200" spc="-35" dirty="0">
                <a:solidFill>
                  <a:srgbClr val="4C4D4F"/>
                </a:solidFill>
                <a:latin typeface="Lucida Grande"/>
                <a:cs typeface="Lucida Grande"/>
              </a:rPr>
              <a:t>l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a</a:t>
            </a:r>
            <a:r>
              <a:rPr lang="en-GB" sz="1200" spc="-40" dirty="0">
                <a:solidFill>
                  <a:srgbClr val="4C4D4F"/>
                </a:solidFill>
                <a:latin typeface="Lucida Grande"/>
                <a:cs typeface="Lucida Grande"/>
              </a:rPr>
              <a:t>r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o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n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45" dirty="0">
                <a:solidFill>
                  <a:srgbClr val="4C4D4F"/>
                </a:solidFill>
                <a:latin typeface="Lucida Grande"/>
                <a:cs typeface="Lucida Grande"/>
              </a:rPr>
              <a:t>t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h</a:t>
            </a:r>
            <a:r>
              <a:rPr lang="en-GB" sz="1200" spc="-35" dirty="0">
                <a:solidFill>
                  <a:srgbClr val="4C4D4F"/>
                </a:solidFill>
                <a:latin typeface="Lucida Grande"/>
                <a:cs typeface="Lucida Grande"/>
              </a:rPr>
              <a:t>e  </a:t>
            </a:r>
            <a:r>
              <a:rPr lang="en-GB" sz="1200" spc="-70" dirty="0">
                <a:solidFill>
                  <a:srgbClr val="4C4D4F"/>
                </a:solidFill>
                <a:latin typeface="Lucida Grande"/>
                <a:cs typeface="Lucida Grande"/>
              </a:rPr>
              <a:t>C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o</a:t>
            </a:r>
            <a:r>
              <a:rPr lang="en-GB" sz="1200" spc="-90" dirty="0">
                <a:solidFill>
                  <a:srgbClr val="4C4D4F"/>
                </a:solidFill>
                <a:latin typeface="Lucida Grande"/>
                <a:cs typeface="Lucida Grande"/>
              </a:rPr>
              <a:t>mm</a:t>
            </a:r>
            <a:r>
              <a:rPr lang="en-GB" sz="1200" spc="-70" dirty="0">
                <a:solidFill>
                  <a:srgbClr val="4C4D4F"/>
                </a:solidFill>
                <a:latin typeface="Lucida Grande"/>
                <a:cs typeface="Lucida Grande"/>
              </a:rPr>
              <a:t>un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i</a:t>
            </a:r>
            <a:r>
              <a:rPr lang="en-GB" sz="1200" spc="-40" dirty="0">
                <a:solidFill>
                  <a:srgbClr val="4C4D4F"/>
                </a:solidFill>
                <a:latin typeface="Lucida Grande"/>
                <a:cs typeface="Lucida Grande"/>
              </a:rPr>
              <a:t>c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at</a:t>
            </a:r>
            <a:r>
              <a:rPr lang="en-GB" sz="1200" spc="-40" dirty="0">
                <a:solidFill>
                  <a:srgbClr val="4C4D4F"/>
                </a:solidFill>
                <a:latin typeface="Lucida Grande"/>
                <a:cs typeface="Lucida Grande"/>
              </a:rPr>
              <a:t>i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n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g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an</a:t>
            </a:r>
            <a:r>
              <a:rPr lang="en-GB" sz="1200" spc="-40" dirty="0">
                <a:solidFill>
                  <a:srgbClr val="4C4D4F"/>
                </a:solidFill>
                <a:latin typeface="Lucida Grande"/>
                <a:cs typeface="Lucida Grande"/>
              </a:rPr>
              <a:t>d  </a:t>
            </a:r>
            <a:r>
              <a:rPr lang="en-GB" sz="1200" spc="-65" dirty="0">
                <a:solidFill>
                  <a:srgbClr val="4C4D4F"/>
                </a:solidFill>
                <a:latin typeface="Lucida Grande"/>
                <a:cs typeface="Lucida Grande"/>
              </a:rPr>
              <a:t>D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e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c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i</a:t>
            </a:r>
            <a:r>
              <a:rPr lang="en-GB" sz="1200" spc="-70" dirty="0">
                <a:solidFill>
                  <a:srgbClr val="4C4D4F"/>
                </a:solidFill>
                <a:latin typeface="Lucida Grande"/>
                <a:cs typeface="Lucida Grande"/>
              </a:rPr>
              <a:t>d</a:t>
            </a:r>
            <a:r>
              <a:rPr lang="en-GB" sz="1200" spc="-40" dirty="0">
                <a:solidFill>
                  <a:srgbClr val="4C4D4F"/>
                </a:solidFill>
                <a:latin typeface="Lucida Grande"/>
                <a:cs typeface="Lucida Grande"/>
              </a:rPr>
              <a:t>i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n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g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s</a:t>
            </a:r>
            <a:r>
              <a:rPr lang="en-GB" sz="1200" spc="-40" dirty="0">
                <a:solidFill>
                  <a:srgbClr val="4C4D4F"/>
                </a:solidFill>
                <a:latin typeface="Lucida Grande"/>
                <a:cs typeface="Lucida Grande"/>
              </a:rPr>
              <a:t>c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a</a:t>
            </a:r>
            <a:r>
              <a:rPr lang="en-GB" sz="1200" spc="-35" dirty="0">
                <a:solidFill>
                  <a:srgbClr val="4C4D4F"/>
                </a:solidFill>
                <a:latin typeface="Lucida Grande"/>
                <a:cs typeface="Lucida Grande"/>
              </a:rPr>
              <a:t>l</a:t>
            </a:r>
            <a:r>
              <a:rPr lang="en-GB" sz="1200" spc="-70" dirty="0">
                <a:solidFill>
                  <a:srgbClr val="4C4D4F"/>
                </a:solidFill>
                <a:latin typeface="Lucida Grande"/>
                <a:cs typeface="Lucida Grande"/>
              </a:rPr>
              <a:t>e</a:t>
            </a:r>
            <a:r>
              <a:rPr lang="en-GB" sz="1200" spc="-65" dirty="0">
                <a:solidFill>
                  <a:srgbClr val="4C4D4F"/>
                </a:solidFill>
                <a:latin typeface="Lucida Grande"/>
                <a:cs typeface="Lucida Grande"/>
              </a:rPr>
              <a:t>s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,</a:t>
            </a:r>
            <a:r>
              <a:rPr lang="en-GB" sz="1200" spc="0" dirty="0">
                <a:solidFill>
                  <a:schemeClr val="tx1"/>
                </a:solidFill>
                <a:latin typeface="Lucida Grande"/>
                <a:cs typeface="Lucida Grande"/>
              </a:rPr>
              <a:t> 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ye</a:t>
            </a:r>
            <a:r>
              <a:rPr lang="en-GB" sz="1200" spc="-35" dirty="0">
                <a:solidFill>
                  <a:srgbClr val="4C4D4F"/>
                </a:solidFill>
                <a:latin typeface="Lucida Grande"/>
                <a:cs typeface="Lucida Grande"/>
              </a:rPr>
              <a:t>t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40" dirty="0">
                <a:solidFill>
                  <a:srgbClr val="4C4D4F"/>
                </a:solidFill>
                <a:latin typeface="Lucida Grande"/>
                <a:cs typeface="Lucida Grande"/>
              </a:rPr>
              <a:t>f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a</a:t>
            </a:r>
            <a:r>
              <a:rPr lang="en-GB" sz="1200" spc="-40" dirty="0">
                <a:solidFill>
                  <a:srgbClr val="4C4D4F"/>
                </a:solidFill>
                <a:latin typeface="Lucida Grande"/>
                <a:cs typeface="Lucida Grande"/>
              </a:rPr>
              <a:t>r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apa</a:t>
            </a:r>
            <a:r>
              <a:rPr lang="en-GB" sz="1200" spc="-10" dirty="0">
                <a:solidFill>
                  <a:srgbClr val="4C4D4F"/>
                </a:solidFill>
                <a:latin typeface="Lucida Grande"/>
                <a:cs typeface="Lucida Grande"/>
              </a:rPr>
              <a:t>r</a:t>
            </a:r>
            <a:r>
              <a:rPr lang="en-GB" sz="1200" spc="-35" dirty="0">
                <a:solidFill>
                  <a:srgbClr val="4C4D4F"/>
                </a:solidFill>
                <a:latin typeface="Lucida Grande"/>
                <a:cs typeface="Lucida Grande"/>
              </a:rPr>
              <a:t>t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o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n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45" dirty="0">
                <a:solidFill>
                  <a:srgbClr val="4C4D4F"/>
                </a:solidFill>
                <a:latin typeface="Lucida Grande"/>
                <a:cs typeface="Lucida Grande"/>
              </a:rPr>
              <a:t>t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h</a:t>
            </a:r>
            <a:r>
              <a:rPr lang="en-GB" sz="1200" spc="-35" dirty="0">
                <a:solidFill>
                  <a:srgbClr val="4C4D4F"/>
                </a:solidFill>
                <a:latin typeface="Lucida Grande"/>
                <a:cs typeface="Lucida Grande"/>
              </a:rPr>
              <a:t>e  </a:t>
            </a:r>
            <a:r>
              <a:rPr lang="en-GB" sz="1200" spc="-65" dirty="0">
                <a:solidFill>
                  <a:srgbClr val="4C4D4F"/>
                </a:solidFill>
                <a:latin typeface="Lucida Grande"/>
                <a:cs typeface="Lucida Grande"/>
              </a:rPr>
              <a:t>D</a:t>
            </a:r>
            <a:r>
              <a:rPr lang="en-GB" sz="1200" spc="-45" dirty="0">
                <a:solidFill>
                  <a:srgbClr val="4C4D4F"/>
                </a:solidFill>
                <a:latin typeface="Lucida Grande"/>
                <a:cs typeface="Lucida Grande"/>
              </a:rPr>
              <a:t>i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s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a</a:t>
            </a:r>
            <a:r>
              <a:rPr lang="en-GB" sz="1200" spc="-70" dirty="0">
                <a:solidFill>
                  <a:srgbClr val="4C4D4F"/>
                </a:solidFill>
                <a:latin typeface="Lucida Grande"/>
                <a:cs typeface="Lucida Grande"/>
              </a:rPr>
              <a:t>g</a:t>
            </a:r>
            <a:r>
              <a:rPr lang="en-GB" sz="1200" spc="-40" dirty="0">
                <a:solidFill>
                  <a:srgbClr val="4C4D4F"/>
                </a:solidFill>
                <a:latin typeface="Lucida Grande"/>
                <a:cs typeface="Lucida Grande"/>
              </a:rPr>
              <a:t>r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e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e</a:t>
            </a:r>
            <a:r>
              <a:rPr lang="en-GB" sz="1200" spc="-40" dirty="0">
                <a:solidFill>
                  <a:srgbClr val="4C4D4F"/>
                </a:solidFill>
                <a:latin typeface="Lucida Grande"/>
                <a:cs typeface="Lucida Grande"/>
              </a:rPr>
              <a:t>i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n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g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s</a:t>
            </a:r>
            <a:r>
              <a:rPr lang="en-GB" sz="1200" spc="-40" dirty="0">
                <a:solidFill>
                  <a:srgbClr val="4C4D4F"/>
                </a:solidFill>
                <a:latin typeface="Lucida Grande"/>
                <a:cs typeface="Lucida Grande"/>
              </a:rPr>
              <a:t>c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a</a:t>
            </a:r>
            <a:r>
              <a:rPr lang="en-GB" sz="1200" spc="-35" dirty="0">
                <a:solidFill>
                  <a:srgbClr val="4C4D4F"/>
                </a:solidFill>
                <a:latin typeface="Lucida Grande"/>
                <a:cs typeface="Lucida Grande"/>
              </a:rPr>
              <a:t>l</a:t>
            </a:r>
            <a:r>
              <a:rPr lang="en-GB" sz="1200" spc="-70" dirty="0">
                <a:solidFill>
                  <a:srgbClr val="4C4D4F"/>
                </a:solidFill>
                <a:latin typeface="Lucida Grande"/>
                <a:cs typeface="Lucida Grande"/>
              </a:rPr>
              <a:t>e</a:t>
            </a:r>
            <a:r>
              <a:rPr lang="en-GB" sz="1200" spc="-65" dirty="0">
                <a:solidFill>
                  <a:srgbClr val="4C4D4F"/>
                </a:solidFill>
                <a:latin typeface="Lucida Grande"/>
                <a:cs typeface="Lucida Grande"/>
              </a:rPr>
              <a:t>s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.</a:t>
            </a:r>
            <a:endParaRPr lang="en-GB" sz="1200" dirty="0">
              <a:latin typeface="Lucida Grande"/>
              <a:cs typeface="Lucida Grande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EB583E-5A08-1948-B987-97A0364DDA3E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7422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" marR="5080" indent="6985">
              <a:lnSpc>
                <a:spcPct val="125000"/>
              </a:lnSpc>
              <a:spcBef>
                <a:spcPts val="100"/>
              </a:spcBef>
            </a:pPr>
            <a:r>
              <a:rPr lang="en-GB" sz="1200" spc="-70" dirty="0">
                <a:solidFill>
                  <a:srgbClr val="4C4D4F"/>
                </a:solidFill>
                <a:latin typeface="Lucida Grande"/>
                <a:cs typeface="Lucida Grande"/>
              </a:rPr>
              <a:t>F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o</a:t>
            </a:r>
            <a:r>
              <a:rPr lang="en-GB" sz="1200" spc="-40" dirty="0">
                <a:solidFill>
                  <a:srgbClr val="4C4D4F"/>
                </a:solidFill>
                <a:latin typeface="Lucida Grande"/>
                <a:cs typeface="Lucida Grande"/>
              </a:rPr>
              <a:t>r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e</a:t>
            </a:r>
            <a:r>
              <a:rPr lang="en-GB" sz="1200" spc="-70" dirty="0">
                <a:solidFill>
                  <a:srgbClr val="4C4D4F"/>
                </a:solidFill>
                <a:latin typeface="Lucida Grande"/>
                <a:cs typeface="Lucida Grande"/>
              </a:rPr>
              <a:t>x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a</a:t>
            </a:r>
            <a:r>
              <a:rPr lang="en-GB" sz="1200" spc="-90" dirty="0">
                <a:solidFill>
                  <a:srgbClr val="4C4D4F"/>
                </a:solidFill>
                <a:latin typeface="Lucida Grande"/>
                <a:cs typeface="Lucida Grande"/>
              </a:rPr>
              <a:t>m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p</a:t>
            </a:r>
            <a:r>
              <a:rPr lang="en-GB" sz="1200" spc="-35" dirty="0">
                <a:solidFill>
                  <a:srgbClr val="4C4D4F"/>
                </a:solidFill>
                <a:latin typeface="Lucida Grande"/>
                <a:cs typeface="Lucida Grande"/>
              </a:rPr>
              <a:t>l</a:t>
            </a:r>
            <a:r>
              <a:rPr lang="en-GB" sz="1200" spc="-65" dirty="0">
                <a:solidFill>
                  <a:srgbClr val="4C4D4F"/>
                </a:solidFill>
                <a:latin typeface="Lucida Grande"/>
                <a:cs typeface="Lucida Grande"/>
              </a:rPr>
              <a:t>e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, 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he</a:t>
            </a:r>
            <a:r>
              <a:rPr lang="en-GB" sz="1200" spc="-40" dirty="0">
                <a:solidFill>
                  <a:srgbClr val="4C4D4F"/>
                </a:solidFill>
                <a:latin typeface="Lucida Grande"/>
                <a:cs typeface="Lucida Grande"/>
              </a:rPr>
              <a:t>r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e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45" dirty="0">
                <a:solidFill>
                  <a:srgbClr val="4C4D4F"/>
                </a:solidFill>
                <a:latin typeface="Lucida Grande"/>
                <a:cs typeface="Lucida Grande"/>
              </a:rPr>
              <a:t>is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35" dirty="0">
                <a:solidFill>
                  <a:srgbClr val="4C4D4F"/>
                </a:solidFill>
                <a:latin typeface="Lucida Grande"/>
                <a:cs typeface="Lucida Grande"/>
              </a:rPr>
              <a:t>a  </a:t>
            </a:r>
            <a:r>
              <a:rPr lang="en-GB" sz="1200" spc="-80" dirty="0">
                <a:solidFill>
                  <a:srgbClr val="4C4D4F"/>
                </a:solidFill>
                <a:latin typeface="Lucida Grande"/>
                <a:cs typeface="Lucida Grande"/>
              </a:rPr>
              <a:t>C</a:t>
            </a:r>
            <a:r>
              <a:rPr lang="en-GB" sz="1200" spc="-70" dirty="0">
                <a:solidFill>
                  <a:srgbClr val="4C4D4F"/>
                </a:solidFill>
                <a:latin typeface="Lucida Grande"/>
                <a:cs typeface="Lucida Grande"/>
              </a:rPr>
              <a:t>u</a:t>
            </a:r>
            <a:r>
              <a:rPr lang="en-GB" sz="1200" spc="-35" dirty="0">
                <a:solidFill>
                  <a:srgbClr val="4C4D4F"/>
                </a:solidFill>
                <a:latin typeface="Lucida Grande"/>
                <a:cs typeface="Lucida Grande"/>
              </a:rPr>
              <a:t>l</a:t>
            </a:r>
            <a:r>
              <a:rPr lang="en-GB" sz="1200" spc="-45" dirty="0">
                <a:solidFill>
                  <a:srgbClr val="4C4D4F"/>
                </a:solidFill>
                <a:latin typeface="Lucida Grande"/>
                <a:cs typeface="Lucida Grande"/>
              </a:rPr>
              <a:t>t</a:t>
            </a:r>
            <a:r>
              <a:rPr lang="en-GB" sz="1200" spc="-70" dirty="0">
                <a:solidFill>
                  <a:srgbClr val="4C4D4F"/>
                </a:solidFill>
                <a:latin typeface="Lucida Grande"/>
                <a:cs typeface="Lucida Grande"/>
              </a:rPr>
              <a:t>u</a:t>
            </a:r>
            <a:r>
              <a:rPr lang="en-GB" sz="1200" spc="-40" dirty="0">
                <a:solidFill>
                  <a:srgbClr val="4C4D4F"/>
                </a:solidFill>
                <a:latin typeface="Lucida Grande"/>
                <a:cs typeface="Lucida Grande"/>
              </a:rPr>
              <a:t>r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e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80" dirty="0">
                <a:solidFill>
                  <a:srgbClr val="4C4D4F"/>
                </a:solidFill>
                <a:latin typeface="Lucida Grande"/>
                <a:cs typeface="Lucida Grande"/>
              </a:rPr>
              <a:t>M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ap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70" dirty="0">
                <a:solidFill>
                  <a:srgbClr val="4C4D4F"/>
                </a:solidFill>
                <a:latin typeface="Lucida Grande"/>
                <a:cs typeface="Lucida Grande"/>
              </a:rPr>
              <a:t>o</a:t>
            </a:r>
            <a:r>
              <a:rPr lang="en-GB" sz="1200" spc="-35" dirty="0">
                <a:solidFill>
                  <a:srgbClr val="4C4D4F"/>
                </a:solidFill>
                <a:latin typeface="Lucida Grande"/>
                <a:cs typeface="Lucida Grande"/>
              </a:rPr>
              <a:t>f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45" dirty="0">
                <a:solidFill>
                  <a:srgbClr val="4C4D4F"/>
                </a:solidFill>
                <a:latin typeface="Lucida Grande"/>
                <a:cs typeface="Lucida Grande"/>
              </a:rPr>
              <a:t>t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h</a:t>
            </a:r>
            <a:r>
              <a:rPr lang="en-GB" sz="1200" spc="-35" dirty="0">
                <a:solidFill>
                  <a:srgbClr val="4C4D4F"/>
                </a:solidFill>
                <a:latin typeface="Lucida Grande"/>
                <a:cs typeface="Lucida Grande"/>
              </a:rPr>
              <a:t>e  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A</a:t>
            </a:r>
            <a:r>
              <a:rPr lang="en-GB" sz="1200" spc="-85" dirty="0">
                <a:solidFill>
                  <a:srgbClr val="4C4D4F"/>
                </a:solidFill>
                <a:latin typeface="Lucida Grande"/>
                <a:cs typeface="Lucida Grande"/>
              </a:rPr>
              <a:t>m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e</a:t>
            </a:r>
            <a:r>
              <a:rPr lang="en-GB" sz="1200" spc="-35" dirty="0">
                <a:solidFill>
                  <a:srgbClr val="4C4D4F"/>
                </a:solidFill>
                <a:latin typeface="Lucida Grande"/>
                <a:cs typeface="Lucida Grande"/>
              </a:rPr>
              <a:t>r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i</a:t>
            </a:r>
            <a:r>
              <a:rPr lang="en-GB" sz="1200" spc="-40" dirty="0">
                <a:solidFill>
                  <a:srgbClr val="4C4D4F"/>
                </a:solidFill>
                <a:latin typeface="Lucida Grande"/>
                <a:cs typeface="Lucida Grande"/>
              </a:rPr>
              <a:t>c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an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c</a:t>
            </a:r>
            <a:r>
              <a:rPr lang="en-GB" sz="1200" spc="-70" dirty="0">
                <a:solidFill>
                  <a:srgbClr val="4C4D4F"/>
                </a:solidFill>
                <a:latin typeface="Lucida Grande"/>
                <a:cs typeface="Lucida Grande"/>
              </a:rPr>
              <a:t>u</a:t>
            </a:r>
            <a:r>
              <a:rPr lang="en-GB" sz="1200" spc="-35" dirty="0">
                <a:solidFill>
                  <a:srgbClr val="4C4D4F"/>
                </a:solidFill>
                <a:latin typeface="Lucida Grande"/>
                <a:cs typeface="Lucida Grande"/>
              </a:rPr>
              <a:t>l</a:t>
            </a:r>
            <a:r>
              <a:rPr lang="en-GB" sz="1200" spc="-45" dirty="0">
                <a:solidFill>
                  <a:srgbClr val="4C4D4F"/>
                </a:solidFill>
                <a:latin typeface="Lucida Grande"/>
                <a:cs typeface="Lucida Grande"/>
              </a:rPr>
              <a:t>t</a:t>
            </a:r>
            <a:r>
              <a:rPr lang="en-GB" sz="1200" spc="-70" dirty="0">
                <a:solidFill>
                  <a:srgbClr val="4C4D4F"/>
                </a:solidFill>
                <a:latin typeface="Lucida Grande"/>
                <a:cs typeface="Lucida Grande"/>
              </a:rPr>
              <a:t>u</a:t>
            </a:r>
            <a:r>
              <a:rPr lang="en-GB" sz="1200" spc="-40" dirty="0">
                <a:solidFill>
                  <a:srgbClr val="4C4D4F"/>
                </a:solidFill>
                <a:latin typeface="Lucida Grande"/>
                <a:cs typeface="Lucida Grande"/>
              </a:rPr>
              <a:t>r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e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p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l</a:t>
            </a:r>
            <a:r>
              <a:rPr lang="en-GB" sz="1200" spc="-65" dirty="0">
                <a:solidFill>
                  <a:srgbClr val="4C4D4F"/>
                </a:solidFill>
                <a:latin typeface="Lucida Grande"/>
                <a:cs typeface="Lucida Grande"/>
              </a:rPr>
              <a:t>o</a:t>
            </a:r>
            <a:r>
              <a:rPr lang="en-GB" sz="1200" spc="-15" dirty="0">
                <a:solidFill>
                  <a:srgbClr val="4C4D4F"/>
                </a:solidFill>
                <a:latin typeface="Lucida Grande"/>
                <a:cs typeface="Lucida Grande"/>
              </a:rPr>
              <a:t>t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t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e</a:t>
            </a:r>
            <a:r>
              <a:rPr lang="en-GB" sz="1200" spc="-40" dirty="0">
                <a:solidFill>
                  <a:srgbClr val="4C4D4F"/>
                </a:solidFill>
                <a:latin typeface="Lucida Grande"/>
                <a:cs typeface="Lucida Grande"/>
              </a:rPr>
              <a:t>d  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a</a:t>
            </a:r>
            <a:r>
              <a:rPr lang="en-GB" sz="1200" spc="-65" dirty="0">
                <a:solidFill>
                  <a:srgbClr val="4C4D4F"/>
                </a:solidFill>
                <a:latin typeface="Lucida Grande"/>
                <a:cs typeface="Lucida Grande"/>
              </a:rPr>
              <a:t>g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ain</a:t>
            </a:r>
            <a:r>
              <a:rPr lang="en-GB" sz="1200" spc="-65" dirty="0">
                <a:solidFill>
                  <a:srgbClr val="4C4D4F"/>
                </a:solidFill>
                <a:latin typeface="Lucida Grande"/>
                <a:cs typeface="Lucida Grande"/>
              </a:rPr>
              <a:t>s</a:t>
            </a:r>
            <a:r>
              <a:rPr lang="en-GB" sz="1200" spc="-35" dirty="0">
                <a:solidFill>
                  <a:srgbClr val="4C4D4F"/>
                </a:solidFill>
                <a:latin typeface="Lucida Grande"/>
                <a:cs typeface="Lucida Grande"/>
              </a:rPr>
              <a:t>t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40" dirty="0">
                <a:solidFill>
                  <a:srgbClr val="4C4D4F"/>
                </a:solidFill>
                <a:latin typeface="Lucida Grande"/>
                <a:cs typeface="Lucida Grande"/>
              </a:rPr>
              <a:t>J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a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pan</a:t>
            </a:r>
            <a:r>
              <a:rPr lang="en-GB" sz="1200" spc="-70" dirty="0">
                <a:solidFill>
                  <a:srgbClr val="4C4D4F"/>
                </a:solidFill>
                <a:latin typeface="Lucida Grande"/>
                <a:cs typeface="Lucida Grande"/>
              </a:rPr>
              <a:t>e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s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e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c</a:t>
            </a:r>
            <a:r>
              <a:rPr lang="en-GB" sz="1200" spc="-70" dirty="0">
                <a:solidFill>
                  <a:srgbClr val="4C4D4F"/>
                </a:solidFill>
                <a:latin typeface="Lucida Grande"/>
                <a:cs typeface="Lucida Grande"/>
              </a:rPr>
              <a:t>u</a:t>
            </a:r>
            <a:r>
              <a:rPr lang="en-GB" sz="1200" spc="-35" dirty="0">
                <a:solidFill>
                  <a:srgbClr val="4C4D4F"/>
                </a:solidFill>
                <a:latin typeface="Lucida Grande"/>
                <a:cs typeface="Lucida Grande"/>
              </a:rPr>
              <a:t>l</a:t>
            </a:r>
            <a:r>
              <a:rPr lang="en-GB" sz="1200" spc="-45" dirty="0">
                <a:solidFill>
                  <a:srgbClr val="4C4D4F"/>
                </a:solidFill>
                <a:latin typeface="Lucida Grande"/>
                <a:cs typeface="Lucida Grande"/>
              </a:rPr>
              <a:t>t</a:t>
            </a:r>
            <a:r>
              <a:rPr lang="en-GB" sz="1200" spc="-70" dirty="0">
                <a:solidFill>
                  <a:srgbClr val="4C4D4F"/>
                </a:solidFill>
                <a:latin typeface="Lucida Grande"/>
                <a:cs typeface="Lucida Grande"/>
              </a:rPr>
              <a:t>u</a:t>
            </a:r>
            <a:r>
              <a:rPr lang="en-GB" sz="1200" spc="-40" dirty="0">
                <a:solidFill>
                  <a:srgbClr val="4C4D4F"/>
                </a:solidFill>
                <a:latin typeface="Lucida Grande"/>
                <a:cs typeface="Lucida Grande"/>
              </a:rPr>
              <a:t>r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e.</a:t>
            </a:r>
            <a:r>
              <a:rPr lang="en-GB" sz="1200" spc="0" dirty="0">
                <a:solidFill>
                  <a:schemeClr val="tx1"/>
                </a:solidFill>
                <a:latin typeface="Lucida Grande"/>
                <a:cs typeface="Lucida Grande"/>
              </a:rPr>
              <a:t> </a:t>
            </a:r>
            <a:r>
              <a:rPr lang="en-GB" sz="1200" spc="-65" dirty="0">
                <a:solidFill>
                  <a:srgbClr val="4C4D4F"/>
                </a:solidFill>
                <a:latin typeface="Lucida Grande"/>
                <a:cs typeface="Lucida Grande"/>
              </a:rPr>
              <a:t>N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ot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i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c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e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h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o</a:t>
            </a:r>
            <a:r>
              <a:rPr lang="en-GB" sz="1200" spc="-70" dirty="0">
                <a:solidFill>
                  <a:srgbClr val="4C4D4F"/>
                </a:solidFill>
                <a:latin typeface="Lucida Grande"/>
                <a:cs typeface="Lucida Grande"/>
              </a:rPr>
              <a:t>w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45" dirty="0">
                <a:solidFill>
                  <a:srgbClr val="4C4D4F"/>
                </a:solidFill>
                <a:latin typeface="Lucida Grande"/>
                <a:cs typeface="Lucida Grande"/>
              </a:rPr>
              <a:t>t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h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e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65" dirty="0">
                <a:solidFill>
                  <a:srgbClr val="4C4D4F"/>
                </a:solidFill>
                <a:latin typeface="Lucida Grande"/>
                <a:cs typeface="Lucida Grande"/>
              </a:rPr>
              <a:t>U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S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an</a:t>
            </a:r>
            <a:r>
              <a:rPr lang="en-GB" sz="1200" spc="-40" dirty="0">
                <a:solidFill>
                  <a:srgbClr val="4C4D4F"/>
                </a:solidFill>
                <a:latin typeface="Lucida Grande"/>
                <a:cs typeface="Lucida Grande"/>
              </a:rPr>
              <a:t>d  J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ap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an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a</a:t>
            </a:r>
            <a:r>
              <a:rPr lang="en-GB" sz="1200" spc="-40" dirty="0">
                <a:solidFill>
                  <a:srgbClr val="4C4D4F"/>
                </a:solidFill>
                <a:latin typeface="Lucida Grande"/>
                <a:cs typeface="Lucida Grande"/>
              </a:rPr>
              <a:t>r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e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70" dirty="0">
                <a:solidFill>
                  <a:srgbClr val="4C4D4F"/>
                </a:solidFill>
                <a:latin typeface="Lucida Grande"/>
                <a:cs typeface="Lucida Grande"/>
              </a:rPr>
              <a:t>qu</a:t>
            </a:r>
            <a:r>
              <a:rPr lang="en-GB" sz="1200" spc="-35" dirty="0">
                <a:solidFill>
                  <a:srgbClr val="4C4D4F"/>
                </a:solidFill>
                <a:latin typeface="Lucida Grande"/>
                <a:cs typeface="Lucida Grande"/>
              </a:rPr>
              <a:t>i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te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40" dirty="0">
                <a:solidFill>
                  <a:srgbClr val="4C4D4F"/>
                </a:solidFill>
                <a:latin typeface="Lucida Grande"/>
                <a:cs typeface="Lucida Grande"/>
              </a:rPr>
              <a:t>f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a</a:t>
            </a:r>
            <a:r>
              <a:rPr lang="en-GB" sz="1200" spc="-40" dirty="0">
                <a:solidFill>
                  <a:srgbClr val="4C4D4F"/>
                </a:solidFill>
                <a:latin typeface="Lucida Grande"/>
                <a:cs typeface="Lucida Grande"/>
              </a:rPr>
              <a:t>r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ap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a</a:t>
            </a:r>
            <a:r>
              <a:rPr lang="en-GB" sz="1200" spc="-10" dirty="0">
                <a:solidFill>
                  <a:srgbClr val="4C4D4F"/>
                </a:solidFill>
                <a:latin typeface="Lucida Grande"/>
                <a:cs typeface="Lucida Grande"/>
              </a:rPr>
              <a:t>r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t  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o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n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45" dirty="0">
                <a:solidFill>
                  <a:srgbClr val="4C4D4F"/>
                </a:solidFill>
                <a:latin typeface="Lucida Grande"/>
                <a:cs typeface="Lucida Grande"/>
              </a:rPr>
              <a:t>t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h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e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70" dirty="0">
                <a:solidFill>
                  <a:srgbClr val="4C4D4F"/>
                </a:solidFill>
                <a:latin typeface="Lucida Grande"/>
                <a:cs typeface="Lucida Grande"/>
              </a:rPr>
              <a:t>C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o</a:t>
            </a:r>
            <a:r>
              <a:rPr lang="en-GB" sz="1200" spc="-90" dirty="0">
                <a:solidFill>
                  <a:srgbClr val="4C4D4F"/>
                </a:solidFill>
                <a:latin typeface="Lucida Grande"/>
                <a:cs typeface="Lucida Grande"/>
              </a:rPr>
              <a:t>mm</a:t>
            </a:r>
            <a:r>
              <a:rPr lang="en-GB" sz="1200" spc="-70" dirty="0">
                <a:solidFill>
                  <a:srgbClr val="4C4D4F"/>
                </a:solidFill>
                <a:latin typeface="Lucida Grande"/>
                <a:cs typeface="Lucida Grande"/>
              </a:rPr>
              <a:t>un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i</a:t>
            </a:r>
            <a:r>
              <a:rPr lang="en-GB" sz="1200" spc="-40" dirty="0">
                <a:solidFill>
                  <a:srgbClr val="4C4D4F"/>
                </a:solidFill>
                <a:latin typeface="Lucida Grande"/>
                <a:cs typeface="Lucida Grande"/>
              </a:rPr>
              <a:t>c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at</a:t>
            </a:r>
            <a:r>
              <a:rPr lang="en-GB" sz="1200" spc="-40" dirty="0">
                <a:solidFill>
                  <a:srgbClr val="4C4D4F"/>
                </a:solidFill>
                <a:latin typeface="Lucida Grande"/>
                <a:cs typeface="Lucida Grande"/>
              </a:rPr>
              <a:t>i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n</a:t>
            </a:r>
            <a:r>
              <a:rPr lang="en-GB" sz="1200" spc="-40" dirty="0">
                <a:solidFill>
                  <a:srgbClr val="4C4D4F"/>
                </a:solidFill>
                <a:latin typeface="Lucida Grande"/>
                <a:cs typeface="Lucida Grande"/>
              </a:rPr>
              <a:t>g  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an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d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P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e</a:t>
            </a:r>
            <a:r>
              <a:rPr lang="en-GB" sz="1200" spc="-35" dirty="0">
                <a:solidFill>
                  <a:srgbClr val="4C4D4F"/>
                </a:solidFill>
                <a:latin typeface="Lucida Grande"/>
                <a:cs typeface="Lucida Grande"/>
              </a:rPr>
              <a:t>r</a:t>
            </a:r>
            <a:r>
              <a:rPr lang="en-GB" sz="1200" spc="-70" dirty="0">
                <a:solidFill>
                  <a:srgbClr val="4C4D4F"/>
                </a:solidFill>
                <a:latin typeface="Lucida Grande"/>
                <a:cs typeface="Lucida Grande"/>
              </a:rPr>
              <a:t>su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a</a:t>
            </a:r>
            <a:r>
              <a:rPr lang="en-GB" sz="1200" spc="-70" dirty="0">
                <a:solidFill>
                  <a:srgbClr val="4C4D4F"/>
                </a:solidFill>
                <a:latin typeface="Lucida Grande"/>
                <a:cs typeface="Lucida Grande"/>
              </a:rPr>
              <a:t>d</a:t>
            </a:r>
            <a:r>
              <a:rPr lang="en-GB" sz="1200" spc="-40" dirty="0">
                <a:solidFill>
                  <a:srgbClr val="4C4D4F"/>
                </a:solidFill>
                <a:latin typeface="Lucida Grande"/>
                <a:cs typeface="Lucida Grande"/>
              </a:rPr>
              <a:t>i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n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g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s</a:t>
            </a:r>
            <a:r>
              <a:rPr lang="en-GB" sz="1200" spc="-40" dirty="0">
                <a:solidFill>
                  <a:srgbClr val="4C4D4F"/>
                </a:solidFill>
                <a:latin typeface="Lucida Grande"/>
                <a:cs typeface="Lucida Grande"/>
              </a:rPr>
              <a:t>c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a</a:t>
            </a:r>
            <a:r>
              <a:rPr lang="en-GB" sz="1200" spc="-35" dirty="0">
                <a:solidFill>
                  <a:srgbClr val="4C4D4F"/>
                </a:solidFill>
                <a:latin typeface="Lucida Grande"/>
                <a:cs typeface="Lucida Grande"/>
              </a:rPr>
              <a:t>l</a:t>
            </a:r>
            <a:r>
              <a:rPr lang="en-GB" sz="1200" spc="-70" dirty="0">
                <a:solidFill>
                  <a:srgbClr val="4C4D4F"/>
                </a:solidFill>
                <a:latin typeface="Lucida Grande"/>
                <a:cs typeface="Lucida Grande"/>
              </a:rPr>
              <a:t>e</a:t>
            </a:r>
            <a:r>
              <a:rPr lang="en-GB" sz="1200" spc="-65" dirty="0">
                <a:solidFill>
                  <a:srgbClr val="4C4D4F"/>
                </a:solidFill>
                <a:latin typeface="Lucida Grande"/>
                <a:cs typeface="Lucida Grande"/>
              </a:rPr>
              <a:t>s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,  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ye</a:t>
            </a:r>
            <a:r>
              <a:rPr lang="en-GB" sz="1200" spc="-35" dirty="0">
                <a:solidFill>
                  <a:srgbClr val="4C4D4F"/>
                </a:solidFill>
                <a:latin typeface="Lucida Grande"/>
                <a:cs typeface="Lucida Grande"/>
              </a:rPr>
              <a:t>t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70" dirty="0">
                <a:solidFill>
                  <a:srgbClr val="4C4D4F"/>
                </a:solidFill>
                <a:latin typeface="Lucida Grande"/>
                <a:cs typeface="Lucida Grande"/>
              </a:rPr>
              <a:t>qu</a:t>
            </a:r>
            <a:r>
              <a:rPr lang="en-GB" sz="1200" spc="-35" dirty="0">
                <a:solidFill>
                  <a:srgbClr val="4C4D4F"/>
                </a:solidFill>
                <a:latin typeface="Lucida Grande"/>
                <a:cs typeface="Lucida Grande"/>
              </a:rPr>
              <a:t>i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te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c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l</a:t>
            </a:r>
            <a:r>
              <a:rPr lang="en-GB" sz="1200" spc="-70" dirty="0">
                <a:solidFill>
                  <a:srgbClr val="4C4D4F"/>
                </a:solidFill>
                <a:latin typeface="Lucida Grande"/>
                <a:cs typeface="Lucida Grande"/>
              </a:rPr>
              <a:t>o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s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e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t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o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ge</a:t>
            </a:r>
            <a:r>
              <a:rPr lang="en-GB" sz="1200" spc="-45" dirty="0">
                <a:solidFill>
                  <a:srgbClr val="4C4D4F"/>
                </a:solidFill>
                <a:latin typeface="Lucida Grande"/>
                <a:cs typeface="Lucida Grande"/>
              </a:rPr>
              <a:t>t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he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r  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o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n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45" dirty="0">
                <a:solidFill>
                  <a:srgbClr val="4C4D4F"/>
                </a:solidFill>
                <a:latin typeface="Lucida Grande"/>
                <a:cs typeface="Lucida Grande"/>
              </a:rPr>
              <a:t>t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h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e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S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che</a:t>
            </a:r>
            <a:r>
              <a:rPr lang="en-GB" sz="1200" spc="-70" dirty="0">
                <a:solidFill>
                  <a:srgbClr val="4C4D4F"/>
                </a:solidFill>
                <a:latin typeface="Lucida Grande"/>
                <a:cs typeface="Lucida Grande"/>
              </a:rPr>
              <a:t>du</a:t>
            </a:r>
            <a:r>
              <a:rPr lang="en-GB" sz="1200" spc="-40" dirty="0">
                <a:solidFill>
                  <a:srgbClr val="4C4D4F"/>
                </a:solidFill>
                <a:latin typeface="Lucida Grande"/>
                <a:cs typeface="Lucida Grande"/>
              </a:rPr>
              <a:t>li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n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g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s</a:t>
            </a:r>
            <a:r>
              <a:rPr lang="en-GB" sz="1200" spc="-40" dirty="0">
                <a:solidFill>
                  <a:srgbClr val="4C4D4F"/>
                </a:solidFill>
                <a:latin typeface="Lucida Grande"/>
                <a:cs typeface="Lucida Grande"/>
              </a:rPr>
              <a:t>c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a</a:t>
            </a:r>
            <a:r>
              <a:rPr lang="en-GB" sz="1200" spc="-35" dirty="0">
                <a:solidFill>
                  <a:srgbClr val="4C4D4F"/>
                </a:solidFill>
                <a:latin typeface="Lucida Grande"/>
                <a:cs typeface="Lucida Grande"/>
              </a:rPr>
              <a:t>l</a:t>
            </a:r>
            <a:r>
              <a:rPr lang="en-GB" sz="1200" spc="-65" dirty="0">
                <a:solidFill>
                  <a:srgbClr val="4C4D4F"/>
                </a:solidFill>
                <a:latin typeface="Lucida Grande"/>
                <a:cs typeface="Lucida Grande"/>
              </a:rPr>
              <a:t>e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.</a:t>
            </a:r>
            <a:endParaRPr lang="en-GB" sz="1200" dirty="0">
              <a:latin typeface="Lucida Grande"/>
              <a:cs typeface="Lucida Grande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EB583E-5A08-1948-B987-97A0364DDA3E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01962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EB583E-5A08-1948-B987-97A0364DDA3E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5107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415" marR="372110" indent="635">
              <a:lnSpc>
                <a:spcPct val="125000"/>
              </a:lnSpc>
              <a:spcBef>
                <a:spcPts val="100"/>
              </a:spcBef>
            </a:pP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Unless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we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know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how</a:t>
            </a:r>
            <a:r>
              <a:rPr lang="en-GB" sz="12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to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decode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other</a:t>
            </a:r>
            <a:r>
              <a:rPr lang="en-GB" sz="12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cultures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and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avoid</a:t>
            </a:r>
            <a:r>
              <a:rPr lang="en-GB" sz="12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100" dirty="0">
                <a:solidFill>
                  <a:srgbClr val="4C4D4F"/>
                </a:solidFill>
                <a:latin typeface="Lucida Grande"/>
                <a:cs typeface="Lucida Grande"/>
              </a:rPr>
              <a:t>easy-to-fall-into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cultural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traps,</a:t>
            </a:r>
            <a:r>
              <a:rPr lang="en-GB" sz="12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we </a:t>
            </a:r>
            <a:r>
              <a:rPr lang="en-GB" sz="1200" spc="-33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are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easy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prey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to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misunderstanding,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needless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45" dirty="0">
                <a:solidFill>
                  <a:srgbClr val="4C4D4F"/>
                </a:solidFill>
                <a:latin typeface="Lucida Grande"/>
                <a:cs typeface="Lucida Grande"/>
              </a:rPr>
              <a:t>conflict,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and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deals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that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40" dirty="0">
                <a:solidFill>
                  <a:srgbClr val="4C4D4F"/>
                </a:solidFill>
                <a:latin typeface="Lucida Grande"/>
                <a:cs typeface="Lucida Grande"/>
              </a:rPr>
              <a:t>fall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40" dirty="0">
                <a:solidFill>
                  <a:srgbClr val="4C4D4F"/>
                </a:solidFill>
                <a:latin typeface="Lucida Grande"/>
                <a:cs typeface="Lucida Grande"/>
              </a:rPr>
              <a:t>apart.</a:t>
            </a:r>
            <a:endParaRPr lang="en-GB" sz="1200" dirty="0">
              <a:latin typeface="Lucida Grande"/>
              <a:cs typeface="Lucida Grande"/>
            </a:endParaRPr>
          </a:p>
          <a:p>
            <a:pPr marL="16510" marR="5080" indent="-4445">
              <a:lnSpc>
                <a:spcPct val="125000"/>
              </a:lnSpc>
              <a:spcBef>
                <a:spcPts val="700"/>
              </a:spcBef>
            </a:pPr>
            <a:r>
              <a:rPr lang="en-GB" sz="1200" spc="-75" dirty="0">
                <a:solidFill>
                  <a:srgbClr val="4C4D4F"/>
                </a:solidFill>
                <a:latin typeface="Lucida Grande"/>
                <a:cs typeface="Lucida Grande"/>
              </a:rPr>
              <a:t>Yet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65" dirty="0">
                <a:solidFill>
                  <a:srgbClr val="4C4D4F"/>
                </a:solidFill>
                <a:latin typeface="Lucida Grande"/>
                <a:cs typeface="Lucida Grande"/>
              </a:rPr>
              <a:t>most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managers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have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35" dirty="0">
                <a:solidFill>
                  <a:srgbClr val="4C4D4F"/>
                </a:solidFill>
                <a:latin typeface="Lucida Grande"/>
                <a:cs typeface="Lucida Grande"/>
              </a:rPr>
              <a:t>little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understanding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of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how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40" dirty="0">
                <a:solidFill>
                  <a:srgbClr val="4C4D4F"/>
                </a:solidFill>
                <a:latin typeface="Lucida Grande"/>
                <a:cs typeface="Lucida Grande"/>
              </a:rPr>
              <a:t>local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culture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impacts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global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interaction. </a:t>
            </a:r>
            <a:r>
              <a:rPr lang="en-GB" sz="1200" spc="-4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Even</a:t>
            </a:r>
            <a:r>
              <a:rPr lang="en-GB" sz="12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those</a:t>
            </a:r>
            <a:r>
              <a:rPr lang="en-GB" sz="12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who</a:t>
            </a:r>
            <a:r>
              <a:rPr lang="en-GB" sz="12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are</a:t>
            </a:r>
            <a:r>
              <a:rPr lang="en-GB" sz="12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culturally</a:t>
            </a:r>
            <a:r>
              <a:rPr lang="en-GB" sz="12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informed,</a:t>
            </a:r>
            <a:r>
              <a:rPr lang="en-GB" sz="12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travel</a:t>
            </a:r>
            <a:r>
              <a:rPr lang="en-GB" sz="12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extensively,</a:t>
            </a:r>
            <a:r>
              <a:rPr lang="en-GB" sz="12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and</a:t>
            </a:r>
            <a:r>
              <a:rPr lang="en-GB" sz="12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have</a:t>
            </a:r>
            <a:r>
              <a:rPr lang="en-GB" sz="12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45" dirty="0">
                <a:solidFill>
                  <a:srgbClr val="4C4D4F"/>
                </a:solidFill>
                <a:latin typeface="Lucida Grande"/>
                <a:cs typeface="Lucida Grande"/>
              </a:rPr>
              <a:t>lived</a:t>
            </a:r>
            <a:r>
              <a:rPr lang="en-GB" sz="12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abroad</a:t>
            </a:r>
            <a:r>
              <a:rPr lang="en-GB" sz="12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often</a:t>
            </a:r>
            <a:r>
              <a:rPr lang="en-GB" sz="12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have</a:t>
            </a:r>
            <a:r>
              <a:rPr lang="en-GB" sz="12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few </a:t>
            </a:r>
            <a:r>
              <a:rPr lang="en-GB" sz="1200" spc="-3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strategies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45" dirty="0">
                <a:solidFill>
                  <a:srgbClr val="4C4D4F"/>
                </a:solidFill>
                <a:latin typeface="Lucida Grande"/>
                <a:cs typeface="Lucida Grande"/>
              </a:rPr>
              <a:t>for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dealing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with</a:t>
            </a:r>
            <a:r>
              <a:rPr lang="en-GB" sz="12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the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75" dirty="0">
                <a:solidFill>
                  <a:srgbClr val="4C4D4F"/>
                </a:solidFill>
                <a:latin typeface="Lucida Grande"/>
                <a:cs typeface="Lucida Grande"/>
              </a:rPr>
              <a:t>cross-cultural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complexity</a:t>
            </a:r>
            <a:r>
              <a:rPr lang="en-GB" sz="12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that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40" dirty="0">
                <a:solidFill>
                  <a:srgbClr val="4C4D4F"/>
                </a:solidFill>
                <a:latin typeface="Lucida Grande"/>
                <a:cs typeface="Lucida Grande"/>
              </a:rPr>
              <a:t>affects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their</a:t>
            </a:r>
            <a:r>
              <a:rPr lang="en-GB" sz="12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70" dirty="0">
                <a:solidFill>
                  <a:srgbClr val="4C4D4F"/>
                </a:solidFill>
                <a:latin typeface="Lucida Grande"/>
                <a:cs typeface="Lucida Grande"/>
              </a:rPr>
              <a:t>team’s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110" dirty="0">
                <a:solidFill>
                  <a:srgbClr val="4C4D4F"/>
                </a:solidFill>
                <a:latin typeface="Lucida Grande"/>
                <a:cs typeface="Lucida Grande"/>
              </a:rPr>
              <a:t>day-to-day </a:t>
            </a:r>
            <a:r>
              <a:rPr lang="en-GB" sz="1200" spc="-10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effectiveness.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45" dirty="0">
                <a:solidFill>
                  <a:srgbClr val="4C4D4F"/>
                </a:solidFill>
                <a:latin typeface="Lucida Grande"/>
                <a:cs typeface="Lucida Grande"/>
              </a:rPr>
              <a:t>Often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the</a:t>
            </a:r>
            <a:r>
              <a:rPr lang="en-GB" sz="12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75" dirty="0">
                <a:solidFill>
                  <a:srgbClr val="4C4D4F"/>
                </a:solidFill>
                <a:latin typeface="Lucida Grande"/>
                <a:cs typeface="Lucida Grande"/>
              </a:rPr>
              <a:t>cross-cultural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challenges</a:t>
            </a:r>
            <a:r>
              <a:rPr lang="en-GB" sz="12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that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arise</a:t>
            </a:r>
            <a:r>
              <a:rPr lang="en-GB" sz="12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could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be</a:t>
            </a:r>
            <a:r>
              <a:rPr lang="en-GB" sz="12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avoided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by</a:t>
            </a:r>
            <a:r>
              <a:rPr lang="en-GB" sz="12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learning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a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few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 basic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principles.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For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example,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the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answer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to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the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simple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question,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“When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should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I 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speak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and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when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should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I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be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quiet?”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varies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dramatically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from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one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culture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to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another.</a:t>
            </a:r>
            <a:endParaRPr lang="en-GB" sz="1200" dirty="0">
              <a:latin typeface="Lucida Grande"/>
              <a:cs typeface="Lucida Grande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EB583E-5A08-1948-B987-97A0364DDA3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61628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GB" sz="1200" b="1" spc="-80" dirty="0">
                <a:ln w="3175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Often</a:t>
            </a:r>
            <a:r>
              <a:rPr lang="en-GB" sz="1200" b="1" spc="-100" dirty="0">
                <a:ln w="3175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200" b="1" spc="-55" dirty="0">
                <a:ln w="3175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n-GB" sz="1200" b="1" spc="-100" dirty="0">
                <a:ln w="3175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200" b="1" spc="-80" dirty="0">
                <a:ln w="3175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cross-cultural</a:t>
            </a:r>
            <a:r>
              <a:rPr lang="en-GB" sz="1200" b="1" spc="-100" dirty="0">
                <a:ln w="3175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200" b="1" spc="-80" dirty="0">
                <a:ln w="3175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challenges</a:t>
            </a:r>
            <a:r>
              <a:rPr lang="en-GB" sz="1200" b="1" spc="-100" dirty="0">
                <a:ln w="3175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200" b="1" spc="-10" dirty="0">
                <a:ln w="3175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en-GB" sz="1200" b="1" spc="-100" dirty="0">
                <a:ln w="3175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200" b="1" spc="-75" dirty="0">
                <a:ln w="3175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arise</a:t>
            </a:r>
            <a:r>
              <a:rPr lang="en-GB" sz="1200" b="1" spc="-100" dirty="0">
                <a:ln w="3175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200" b="1" spc="-75" dirty="0">
                <a:ln w="3175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could</a:t>
            </a:r>
            <a:r>
              <a:rPr lang="en-GB" sz="1200" b="1" spc="-100" dirty="0">
                <a:ln w="3175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200" b="1" spc="-145" dirty="0">
                <a:ln w="3175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lang="en-GB" sz="1200" b="1" dirty="0">
                <a:ln w="3175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200" b="1" spc="-75" dirty="0">
                <a:ln w="3175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avoided</a:t>
            </a:r>
            <a:r>
              <a:rPr lang="en-GB" sz="1200" b="1" spc="-100" dirty="0">
                <a:ln w="3175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by</a:t>
            </a:r>
            <a:r>
              <a:rPr lang="en-GB" sz="1200" b="1" spc="-95" dirty="0">
                <a:ln w="3175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200" b="1" spc="-70" dirty="0">
                <a:ln w="3175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learning</a:t>
            </a:r>
            <a:r>
              <a:rPr lang="en-GB" sz="1200" b="1" spc="-95" dirty="0">
                <a:ln w="3175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200" b="1" spc="-35" dirty="0">
                <a:ln w="3175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GB" sz="1200" b="1" spc="-100" dirty="0">
                <a:ln w="3175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200" b="1" spc="-90" dirty="0">
                <a:ln w="3175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few</a:t>
            </a:r>
            <a:r>
              <a:rPr lang="en-GB" sz="1200" b="1" spc="-95" dirty="0">
                <a:ln w="3175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200" b="1" spc="-85" dirty="0">
                <a:ln w="3175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basic</a:t>
            </a:r>
            <a:r>
              <a:rPr lang="en-GB" sz="1200" b="1" spc="-95" dirty="0">
                <a:ln w="3175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200" b="1" spc="-70" dirty="0">
                <a:ln w="3175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principles.</a:t>
            </a:r>
            <a:r>
              <a:rPr lang="en-GB" sz="1200" b="1" spc="-100" dirty="0">
                <a:ln w="3175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200" b="1" spc="-215" dirty="0">
                <a:ln w="3175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en-GB" sz="1200" b="1" spc="-95" dirty="0">
                <a:ln w="3175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200" b="1" spc="-60" dirty="0">
                <a:ln w="3175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example,</a:t>
            </a:r>
            <a:r>
              <a:rPr lang="en-GB" sz="1200" b="1" dirty="0">
                <a:ln w="3175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200" b="1" spc="-55" dirty="0">
                <a:ln w="3175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n-GB" sz="1200" b="1" spc="-105" dirty="0">
                <a:ln w="3175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200" b="1" spc="-75" dirty="0">
                <a:ln w="3175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answer</a:t>
            </a:r>
            <a:r>
              <a:rPr lang="en-GB" sz="1200" b="1" spc="-100" dirty="0">
                <a:ln w="3175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200" b="1" spc="-80" dirty="0">
                <a:ln w="3175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en-GB" sz="1200" b="1" spc="-100" dirty="0">
                <a:ln w="3175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200" b="1" spc="-55" dirty="0">
                <a:ln w="3175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n-GB" sz="1200" b="1" spc="-100" dirty="0">
                <a:ln w="3175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200" b="1" spc="-70" dirty="0">
                <a:ln w="3175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simple</a:t>
            </a:r>
            <a:r>
              <a:rPr lang="en-GB" sz="1200" b="1" spc="-100" dirty="0">
                <a:ln w="3175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200" b="1" spc="-55" dirty="0">
                <a:ln w="3175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question,</a:t>
            </a:r>
            <a:r>
              <a:rPr lang="en-GB" sz="1200" b="1" spc="-100" dirty="0">
                <a:ln w="3175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200" b="1" spc="-105" dirty="0">
                <a:ln w="3175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“When</a:t>
            </a:r>
            <a:r>
              <a:rPr lang="en-GB" sz="1200" b="1" spc="-100" dirty="0">
                <a:ln w="3175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200" b="1" spc="-55" dirty="0">
                <a:ln w="3175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should</a:t>
            </a:r>
            <a:r>
              <a:rPr lang="en-GB" sz="1200" b="1" spc="-100" dirty="0">
                <a:ln w="3175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200" b="1" spc="-50" dirty="0">
                <a:ln w="3175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GB" sz="1200" b="1" spc="-100" dirty="0">
                <a:ln w="3175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200" b="1" spc="-75" dirty="0">
                <a:ln w="3175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speak </a:t>
            </a:r>
            <a:r>
              <a:rPr lang="en-GB" sz="1200" b="1" spc="-459" dirty="0">
                <a:ln w="3175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200" b="1" spc="-15" dirty="0">
                <a:ln w="3175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GB" sz="1200" b="1" spc="-45" dirty="0">
                <a:ln w="3175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when </a:t>
            </a:r>
            <a:r>
              <a:rPr lang="en-GB" sz="1200" b="1" spc="-55" dirty="0">
                <a:ln w="3175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should </a:t>
            </a:r>
            <a:r>
              <a:rPr lang="en-GB" sz="1200" b="1" spc="-50" dirty="0">
                <a:ln w="3175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en-GB" sz="1200" b="1" spc="-145" dirty="0">
                <a:ln w="3175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 </a:t>
            </a:r>
            <a:r>
              <a:rPr lang="en-GB" sz="1200" b="1" spc="-120" dirty="0">
                <a:ln w="3175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quiet?”</a:t>
            </a:r>
            <a:r>
              <a:rPr lang="en-GB" sz="1200" b="1" spc="-100" dirty="0">
                <a:ln w="3175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200" b="1" spc="-85" dirty="0">
                <a:ln w="3175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varies </a:t>
            </a:r>
            <a:r>
              <a:rPr lang="en-GB" sz="1200" b="1" spc="-50" dirty="0">
                <a:ln w="3175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dramatically </a:t>
            </a:r>
            <a:r>
              <a:rPr lang="en-GB" sz="1200" b="1" spc="-90" dirty="0">
                <a:ln w="3175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 </a:t>
            </a:r>
            <a:r>
              <a:rPr lang="en-GB" sz="1200" b="1" spc="-85" dirty="0">
                <a:ln w="3175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200" b="1" spc="-150" dirty="0">
                <a:ln w="3175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GB" sz="1200" b="1" spc="10" dirty="0">
                <a:ln w="3175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GB" sz="1200" b="1" spc="-150" dirty="0">
                <a:ln w="3175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GB" sz="1200" b="1" spc="-105" dirty="0">
                <a:ln w="3175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200" b="1" spc="-145" dirty="0">
                <a:ln w="3175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GB" sz="1200" b="1" spc="-5" dirty="0">
                <a:ln w="3175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en-GB" sz="1200" b="1" spc="-45" dirty="0">
                <a:ln w="3175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GB" sz="1200" b="1" spc="5" dirty="0">
                <a:ln w="3175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GB" sz="1200" b="1" spc="-10" dirty="0">
                <a:ln w="3175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en-GB" sz="1200" b="1" spc="-180" dirty="0">
                <a:ln w="3175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GB" sz="1200" b="1" spc="-150" dirty="0">
                <a:ln w="3175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GB" sz="1200" b="1" spc="-105" dirty="0">
                <a:ln w="3175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200" b="1" spc="-5" dirty="0">
                <a:ln w="3175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GB" sz="1200" b="1" spc="-160" dirty="0">
                <a:ln w="3175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GB" sz="1200" b="1" spc="-105" dirty="0">
                <a:ln w="3175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200" b="1" spc="-25" dirty="0">
                <a:ln w="3175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GB" sz="1200" b="1" spc="10" dirty="0">
                <a:ln w="3175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GB" sz="1200" b="1" spc="-145" dirty="0">
                <a:ln w="3175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GB" sz="1200" b="1" spc="5" dirty="0">
                <a:ln w="3175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GB" sz="1200" b="1" spc="-20" dirty="0">
                <a:ln w="3175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GB" sz="1200" b="1" spc="-125" dirty="0">
                <a:ln w="3175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GB" sz="1200" b="1" spc="-290" dirty="0">
                <a:ln w="3175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GB" sz="1200" b="1" spc="15" dirty="0">
                <a:ln w="3175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GB" sz="1200" b="1" dirty="0">
              <a:ln w="3175">
                <a:solidFill>
                  <a:schemeClr val="bg2">
                    <a:lumMod val="10000"/>
                  </a:schemeClr>
                </a:solidFill>
              </a:ln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EB583E-5A08-1948-B987-97A0364DDA3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18751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94310" marR="128270" indent="-182245">
              <a:lnSpc>
                <a:spcPct val="124700"/>
              </a:lnSpc>
              <a:spcBef>
                <a:spcPts val="720"/>
              </a:spcBef>
            </a:pPr>
            <a:r>
              <a:rPr lang="en-GB" sz="1200" b="1" spc="-20" dirty="0">
                <a:solidFill>
                  <a:srgbClr val="4C4D4F"/>
                </a:solidFill>
                <a:latin typeface="Wingdings 3"/>
                <a:cs typeface="Lucida Grande"/>
              </a:rPr>
              <a:t>	</a:t>
            </a:r>
            <a:r>
              <a:rPr lang="en-GB" sz="1200" b="1" spc="-20" dirty="0">
                <a:solidFill>
                  <a:srgbClr val="231F20"/>
                </a:solidFill>
                <a:latin typeface="Lucida Grande"/>
                <a:cs typeface="Lucida Grande"/>
              </a:rPr>
              <a:t>Communicating.</a:t>
            </a:r>
            <a:r>
              <a:rPr lang="en-GB" sz="1200" b="1" spc="-40" dirty="0">
                <a:solidFill>
                  <a:srgbClr val="231F20"/>
                </a:solidFill>
                <a:latin typeface="Lucida Grande"/>
                <a:cs typeface="Lucida Grande"/>
              </a:rPr>
              <a:t> 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When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we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say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that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someone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45" dirty="0">
                <a:solidFill>
                  <a:srgbClr val="4C4D4F"/>
                </a:solidFill>
                <a:latin typeface="Lucida Grande"/>
                <a:cs typeface="Lucida Grande"/>
              </a:rPr>
              <a:t>is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a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good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65" dirty="0">
                <a:solidFill>
                  <a:srgbClr val="4C4D4F"/>
                </a:solidFill>
                <a:latin typeface="Lucida Grande"/>
                <a:cs typeface="Lucida Grande"/>
              </a:rPr>
              <a:t>communicator,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what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do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we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45" dirty="0">
                <a:solidFill>
                  <a:srgbClr val="4C4D4F"/>
                </a:solidFill>
                <a:latin typeface="Lucida Grande"/>
                <a:cs typeface="Lucida Grande"/>
              </a:rPr>
              <a:t>actually </a:t>
            </a:r>
            <a:r>
              <a:rPr lang="en-GB" sz="1200" spc="-4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65" dirty="0">
                <a:solidFill>
                  <a:srgbClr val="4C4D4F"/>
                </a:solidFill>
                <a:latin typeface="Lucida Grande"/>
                <a:cs typeface="Lucida Grande"/>
              </a:rPr>
              <a:t>mean?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The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responses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40" dirty="0">
                <a:solidFill>
                  <a:srgbClr val="4C4D4F"/>
                </a:solidFill>
                <a:latin typeface="Lucida Grande"/>
                <a:cs typeface="Lucida Grande"/>
              </a:rPr>
              <a:t>differ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45" dirty="0">
                <a:solidFill>
                  <a:srgbClr val="4C4D4F"/>
                </a:solidFill>
                <a:latin typeface="Lucida Grande"/>
                <a:cs typeface="Lucida Grande"/>
              </a:rPr>
              <a:t>wildly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from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45" dirty="0">
                <a:solidFill>
                  <a:srgbClr val="4C4D4F"/>
                </a:solidFill>
                <a:latin typeface="Lucida Grande"/>
                <a:cs typeface="Lucida Grande"/>
              </a:rPr>
              <a:t>society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to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society.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Cultures can be compared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by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measuring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the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degree</a:t>
            </a:r>
            <a:r>
              <a:rPr lang="en-GB" sz="12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to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which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they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are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75" dirty="0">
                <a:solidFill>
                  <a:srgbClr val="4C4D4F"/>
                </a:solidFill>
                <a:latin typeface="Lucida Grande"/>
                <a:cs typeface="Lucida Grande"/>
              </a:rPr>
              <a:t>high-context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or</a:t>
            </a:r>
            <a:r>
              <a:rPr lang="en-GB" sz="12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70" dirty="0">
                <a:solidFill>
                  <a:srgbClr val="4C4D4F"/>
                </a:solidFill>
                <a:latin typeface="Lucida Grande"/>
                <a:cs typeface="Lucida Grande"/>
              </a:rPr>
              <a:t>low-context.</a:t>
            </a:r>
          </a:p>
          <a:p>
            <a:pPr marL="194310" marR="128270" indent="-182245">
              <a:lnSpc>
                <a:spcPct val="124700"/>
              </a:lnSpc>
              <a:spcBef>
                <a:spcPts val="720"/>
              </a:spcBef>
            </a:pPr>
            <a:r>
              <a:rPr lang="en-GB" sz="1200" spc="-70" dirty="0">
                <a:solidFill>
                  <a:srgbClr val="4C4D4F"/>
                </a:solidFill>
                <a:latin typeface="Lucida Grande"/>
                <a:cs typeface="Lucida Grande"/>
              </a:rPr>
              <a:t>	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In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75" dirty="0">
                <a:solidFill>
                  <a:srgbClr val="4C4D4F"/>
                </a:solidFill>
                <a:latin typeface="Lucida Grande"/>
                <a:cs typeface="Lucida Grande"/>
              </a:rPr>
              <a:t>low-context</a:t>
            </a:r>
            <a:r>
              <a:rPr lang="en-GB" sz="12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cultures,</a:t>
            </a:r>
            <a:r>
              <a:rPr lang="en-GB" sz="12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good </a:t>
            </a:r>
            <a:r>
              <a:rPr lang="en-GB" sz="1200" spc="-33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communication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45" dirty="0">
                <a:solidFill>
                  <a:srgbClr val="4C4D4F"/>
                </a:solidFill>
                <a:latin typeface="Lucida Grande"/>
                <a:cs typeface="Lucida Grande"/>
              </a:rPr>
              <a:t>is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precise,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simple,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45" dirty="0">
                <a:solidFill>
                  <a:srgbClr val="4C4D4F"/>
                </a:solidFill>
                <a:latin typeface="Lucida Grande"/>
                <a:cs typeface="Lucida Grande"/>
              </a:rPr>
              <a:t>explicit,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and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clear.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65" dirty="0">
                <a:solidFill>
                  <a:srgbClr val="4C4D4F"/>
                </a:solidFill>
                <a:latin typeface="Lucida Grande"/>
                <a:cs typeface="Lucida Grande"/>
              </a:rPr>
              <a:t>Messages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are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understood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45" dirty="0">
                <a:solidFill>
                  <a:srgbClr val="4C4D4F"/>
                </a:solidFill>
                <a:latin typeface="Lucida Grande"/>
                <a:cs typeface="Lucida Grande"/>
              </a:rPr>
              <a:t>at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face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value.</a:t>
            </a:r>
            <a:endParaRPr lang="en-GB" sz="1200" dirty="0">
              <a:latin typeface="Lucida Grande"/>
              <a:cs typeface="Lucida Grande"/>
            </a:endParaRPr>
          </a:p>
          <a:p>
            <a:pPr marL="194945" marR="19050">
              <a:lnSpc>
                <a:spcPct val="125000"/>
              </a:lnSpc>
            </a:pPr>
            <a:endParaRPr lang="en-GB" sz="1200" spc="-55" dirty="0">
              <a:solidFill>
                <a:srgbClr val="4C4D4F"/>
              </a:solidFill>
              <a:latin typeface="Lucida Grande"/>
              <a:cs typeface="Lucida Grande"/>
            </a:endParaRPr>
          </a:p>
          <a:p>
            <a:pPr marL="194945" marR="19050">
              <a:lnSpc>
                <a:spcPct val="125000"/>
              </a:lnSpc>
            </a:pP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Repetition</a:t>
            </a:r>
            <a:r>
              <a:rPr lang="en-GB" sz="12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45" dirty="0">
                <a:solidFill>
                  <a:srgbClr val="4C4D4F"/>
                </a:solidFill>
                <a:latin typeface="Lucida Grande"/>
                <a:cs typeface="Lucida Grande"/>
              </a:rPr>
              <a:t>is</a:t>
            </a:r>
            <a:r>
              <a:rPr lang="en-GB" sz="12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appreciated</a:t>
            </a:r>
            <a:r>
              <a:rPr lang="en-GB" sz="12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45" dirty="0">
                <a:solidFill>
                  <a:srgbClr val="4C4D4F"/>
                </a:solidFill>
                <a:latin typeface="Lucida Grande"/>
                <a:cs typeface="Lucida Grande"/>
              </a:rPr>
              <a:t>for</a:t>
            </a:r>
            <a:r>
              <a:rPr lang="en-GB" sz="12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purposes</a:t>
            </a:r>
            <a:r>
              <a:rPr lang="en-GB" sz="12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of</a:t>
            </a:r>
            <a:r>
              <a:rPr lang="en-GB" sz="12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45" dirty="0">
                <a:solidFill>
                  <a:srgbClr val="4C4D4F"/>
                </a:solidFill>
                <a:latin typeface="Lucida Grande"/>
                <a:cs typeface="Lucida Grande"/>
              </a:rPr>
              <a:t>clarification,</a:t>
            </a:r>
            <a:r>
              <a:rPr lang="en-GB" sz="12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45" dirty="0">
                <a:solidFill>
                  <a:srgbClr val="4C4D4F"/>
                </a:solidFill>
                <a:latin typeface="Lucida Grande"/>
                <a:cs typeface="Lucida Grande"/>
              </a:rPr>
              <a:t>as</a:t>
            </a:r>
            <a:r>
              <a:rPr lang="en-GB" sz="1200" spc="-1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45" dirty="0">
                <a:solidFill>
                  <a:srgbClr val="4C4D4F"/>
                </a:solidFill>
                <a:latin typeface="Lucida Grande"/>
                <a:cs typeface="Lucida Grande"/>
              </a:rPr>
              <a:t>is</a:t>
            </a:r>
            <a:r>
              <a:rPr lang="en-GB" sz="12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putting</a:t>
            </a:r>
            <a:r>
              <a:rPr lang="en-GB" sz="12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65" dirty="0">
                <a:solidFill>
                  <a:srgbClr val="4C4D4F"/>
                </a:solidFill>
                <a:latin typeface="Lucida Grande"/>
                <a:cs typeface="Lucida Grande"/>
              </a:rPr>
              <a:t>messages</a:t>
            </a:r>
            <a:r>
              <a:rPr lang="en-GB" sz="12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in</a:t>
            </a:r>
            <a:r>
              <a:rPr lang="en-GB" sz="12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writing.</a:t>
            </a:r>
            <a:r>
              <a:rPr lang="en-GB" sz="12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</a:p>
          <a:p>
            <a:pPr marL="194945" marR="19050">
              <a:lnSpc>
                <a:spcPct val="125000"/>
              </a:lnSpc>
            </a:pPr>
            <a:endParaRPr lang="en-GB" sz="1200" spc="-20" dirty="0">
              <a:solidFill>
                <a:srgbClr val="4C4D4F"/>
              </a:solidFill>
              <a:latin typeface="Lucida Grande"/>
              <a:cs typeface="Lucida Grande"/>
            </a:endParaRPr>
          </a:p>
          <a:p>
            <a:pPr marL="194945" marR="19050">
              <a:lnSpc>
                <a:spcPct val="125000"/>
              </a:lnSpc>
            </a:pP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In</a:t>
            </a:r>
            <a:r>
              <a:rPr lang="en-GB" sz="12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110" dirty="0">
                <a:solidFill>
                  <a:srgbClr val="4C4D4F"/>
                </a:solidFill>
                <a:latin typeface="Lucida Grande"/>
                <a:cs typeface="Lucida Grande"/>
              </a:rPr>
              <a:t>high- </a:t>
            </a:r>
            <a:r>
              <a:rPr lang="en-GB" sz="1200" spc="-3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context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cultures,</a:t>
            </a:r>
            <a:r>
              <a:rPr lang="en-GB" sz="12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communication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45" dirty="0">
                <a:solidFill>
                  <a:srgbClr val="4C4D4F"/>
                </a:solidFill>
                <a:latin typeface="Lucida Grande"/>
                <a:cs typeface="Lucida Grande"/>
              </a:rPr>
              <a:t>is</a:t>
            </a:r>
            <a:r>
              <a:rPr lang="en-GB" sz="12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sophisticated,</a:t>
            </a:r>
            <a:r>
              <a:rPr lang="en-GB" sz="12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nuanced,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and</a:t>
            </a:r>
            <a:r>
              <a:rPr lang="en-GB" sz="12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layered.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</a:p>
          <a:p>
            <a:pPr marL="194945" marR="19050">
              <a:lnSpc>
                <a:spcPct val="125000"/>
              </a:lnSpc>
            </a:pPr>
            <a:r>
              <a:rPr lang="en-GB" sz="1200" spc="-65" dirty="0">
                <a:solidFill>
                  <a:srgbClr val="4C4D4F"/>
                </a:solidFill>
                <a:latin typeface="Lucida Grande"/>
                <a:cs typeface="Lucida Grande"/>
              </a:rPr>
              <a:t>Messages</a:t>
            </a:r>
            <a:r>
              <a:rPr lang="en-GB" sz="12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are</a:t>
            </a:r>
            <a:r>
              <a:rPr lang="en-GB" sz="12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often</a:t>
            </a:r>
            <a:r>
              <a:rPr lang="en-GB" sz="1200" spc="-4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implied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but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not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plainly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stated.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</a:p>
          <a:p>
            <a:pPr marL="194945" marR="19050">
              <a:lnSpc>
                <a:spcPct val="125000"/>
              </a:lnSpc>
            </a:pP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Less</a:t>
            </a:r>
            <a:r>
              <a:rPr lang="en-GB" sz="12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45" dirty="0">
                <a:solidFill>
                  <a:srgbClr val="4C4D4F"/>
                </a:solidFill>
                <a:latin typeface="Lucida Grande"/>
                <a:cs typeface="Lucida Grande"/>
              </a:rPr>
              <a:t>is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put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in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writing,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more</a:t>
            </a:r>
            <a:r>
              <a:rPr lang="en-GB" sz="12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45" dirty="0">
                <a:solidFill>
                  <a:srgbClr val="4C4D4F"/>
                </a:solidFill>
                <a:latin typeface="Lucida Grande"/>
                <a:cs typeface="Lucida Grande"/>
              </a:rPr>
              <a:t>is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35" dirty="0">
                <a:solidFill>
                  <a:srgbClr val="4C4D4F"/>
                </a:solidFill>
                <a:latin typeface="Lucida Grande"/>
                <a:cs typeface="Lucida Grande"/>
              </a:rPr>
              <a:t>left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open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to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interpretation,</a:t>
            </a:r>
            <a:r>
              <a:rPr lang="en-GB" sz="12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and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understanding</a:t>
            </a:r>
            <a:r>
              <a:rPr lang="en-GB" sz="12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70" dirty="0">
                <a:solidFill>
                  <a:srgbClr val="4C4D4F"/>
                </a:solidFill>
                <a:latin typeface="Lucida Grande"/>
                <a:cs typeface="Lucida Grande"/>
              </a:rPr>
              <a:t>may</a:t>
            </a:r>
            <a:r>
              <a:rPr lang="en-GB" sz="1200" spc="-1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depend</a:t>
            </a:r>
            <a:r>
              <a:rPr lang="en-GB" sz="1200" spc="-1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on</a:t>
            </a:r>
            <a:r>
              <a:rPr lang="en-GB" sz="1200" spc="-1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reading</a:t>
            </a:r>
            <a:r>
              <a:rPr lang="en-GB" sz="1200" spc="-1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between</a:t>
            </a:r>
            <a:r>
              <a:rPr lang="en-GB" sz="1200" spc="-1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the</a:t>
            </a:r>
            <a:r>
              <a:rPr lang="en-GB" sz="1200" spc="-1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lines.</a:t>
            </a:r>
            <a:r>
              <a:rPr lang="en-GB" sz="1200" spc="-1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</a:p>
          <a:p>
            <a:pPr marL="194945" marR="19050">
              <a:lnSpc>
                <a:spcPct val="125000"/>
              </a:lnSpc>
            </a:pPr>
            <a:endParaRPr lang="en-GB" sz="1200" spc="-50" dirty="0">
              <a:solidFill>
                <a:srgbClr val="4C4D4F"/>
              </a:solidFill>
              <a:latin typeface="Lucida Grande"/>
              <a:cs typeface="Lucida Grande"/>
            </a:endParaRPr>
          </a:p>
          <a:p>
            <a:pPr marL="194945" marR="19050">
              <a:lnSpc>
                <a:spcPct val="125000"/>
              </a:lnSpc>
            </a:pP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Silence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in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45" dirty="0">
                <a:solidFill>
                  <a:srgbClr val="4C4D4F"/>
                </a:solidFill>
                <a:latin typeface="Lucida Grande"/>
                <a:cs typeface="Lucida Grande"/>
              </a:rPr>
              <a:t>itself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70" dirty="0">
                <a:solidFill>
                  <a:srgbClr val="4C4D4F"/>
                </a:solidFill>
                <a:latin typeface="Lucida Grande"/>
                <a:cs typeface="Lucida Grande"/>
              </a:rPr>
              <a:t>may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pass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specific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meanings,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and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an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40" dirty="0">
                <a:solidFill>
                  <a:srgbClr val="4C4D4F"/>
                </a:solidFill>
                <a:latin typeface="Lucida Grande"/>
                <a:cs typeface="Lucida Grande"/>
              </a:rPr>
              <a:t>effective </a:t>
            </a:r>
            <a:r>
              <a:rPr lang="en-GB" sz="1200" spc="-3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communicator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45" dirty="0">
                <a:solidFill>
                  <a:srgbClr val="4C4D4F"/>
                </a:solidFill>
                <a:latin typeface="Lucida Grande"/>
                <a:cs typeface="Lucida Grande"/>
              </a:rPr>
              <a:t>is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able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to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read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the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silence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in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order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to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65" dirty="0">
                <a:solidFill>
                  <a:srgbClr val="4C4D4F"/>
                </a:solidFill>
                <a:latin typeface="Lucida Grande"/>
                <a:cs typeface="Lucida Grande"/>
              </a:rPr>
              <a:t>manage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the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interaction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45" dirty="0">
                <a:solidFill>
                  <a:srgbClr val="4C4D4F"/>
                </a:solidFill>
                <a:latin typeface="Lucida Grande"/>
                <a:cs typeface="Lucida Grande"/>
              </a:rPr>
              <a:t>effectively.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In</a:t>
            </a:r>
            <a:endParaRPr lang="en-GB" sz="1200" dirty="0">
              <a:latin typeface="Lucida Grande"/>
              <a:cs typeface="Lucida Grande"/>
            </a:endParaRPr>
          </a:p>
          <a:p>
            <a:pPr marL="196850" marR="55244">
              <a:lnSpc>
                <a:spcPct val="125000"/>
              </a:lnSpc>
            </a:pPr>
            <a:r>
              <a:rPr lang="en-GB" sz="1200" spc="-75" dirty="0">
                <a:solidFill>
                  <a:srgbClr val="4C4D4F"/>
                </a:solidFill>
                <a:latin typeface="Lucida Grande"/>
                <a:cs typeface="Lucida Grande"/>
              </a:rPr>
              <a:t>low-context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cultures,</a:t>
            </a:r>
            <a:r>
              <a:rPr lang="en-GB" sz="12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communication</a:t>
            </a:r>
            <a:r>
              <a:rPr lang="en-GB" sz="12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requires</a:t>
            </a:r>
            <a:r>
              <a:rPr lang="en-GB" sz="12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less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reading</a:t>
            </a:r>
            <a:r>
              <a:rPr lang="en-GB" sz="12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between</a:t>
            </a:r>
            <a:r>
              <a:rPr lang="en-GB" sz="12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the</a:t>
            </a:r>
            <a:r>
              <a:rPr lang="en-GB" sz="12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lines.</a:t>
            </a:r>
            <a:r>
              <a:rPr lang="en-GB" sz="12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35" dirty="0">
                <a:solidFill>
                  <a:srgbClr val="4C4D4F"/>
                </a:solidFill>
                <a:latin typeface="Lucida Grande"/>
                <a:cs typeface="Lucida Grande"/>
              </a:rPr>
              <a:t>If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you</a:t>
            </a:r>
            <a:r>
              <a:rPr lang="en-GB" sz="12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have</a:t>
            </a:r>
            <a:r>
              <a:rPr lang="en-GB" sz="12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114" dirty="0">
                <a:solidFill>
                  <a:srgbClr val="4C4D4F"/>
                </a:solidFill>
                <a:latin typeface="Lucida Grande"/>
                <a:cs typeface="Lucida Grande"/>
              </a:rPr>
              <a:t>some- </a:t>
            </a:r>
            <a:r>
              <a:rPr lang="en-GB" sz="1200" spc="-33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thing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to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65" dirty="0">
                <a:solidFill>
                  <a:srgbClr val="4C4D4F"/>
                </a:solidFill>
                <a:latin typeface="Lucida Grande"/>
                <a:cs typeface="Lucida Grande"/>
              </a:rPr>
              <a:t>say,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35" dirty="0">
                <a:solidFill>
                  <a:srgbClr val="4C4D4F"/>
                </a:solidFill>
                <a:latin typeface="Lucida Grande"/>
                <a:cs typeface="Lucida Grande"/>
              </a:rPr>
              <a:t>it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would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be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expected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that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you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would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state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45" dirty="0">
                <a:solidFill>
                  <a:srgbClr val="4C4D4F"/>
                </a:solidFill>
                <a:latin typeface="Lucida Grande"/>
                <a:cs typeface="Lucida Grande"/>
              </a:rPr>
              <a:t>clearly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40" dirty="0">
                <a:solidFill>
                  <a:srgbClr val="4C4D4F"/>
                </a:solidFill>
                <a:latin typeface="Lucida Grande"/>
                <a:cs typeface="Lucida Grande"/>
              </a:rPr>
              <a:t>“I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have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something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to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65" dirty="0">
                <a:solidFill>
                  <a:srgbClr val="4C4D4F"/>
                </a:solidFill>
                <a:latin typeface="Lucida Grande"/>
                <a:cs typeface="Lucida Grande"/>
              </a:rPr>
              <a:t>add.”</a:t>
            </a:r>
            <a:endParaRPr lang="en-GB" sz="1200" dirty="0">
              <a:latin typeface="Lucida Grande"/>
              <a:cs typeface="Lucida Grande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EB583E-5A08-1948-B987-97A0364DDA3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98218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6845" marR="5080" indent="-144780">
              <a:lnSpc>
                <a:spcPct val="125000"/>
              </a:lnSpc>
              <a:spcBef>
                <a:spcPts val="100"/>
              </a:spcBef>
            </a:pPr>
            <a:r>
              <a:rPr lang="en-GB" sz="1200" spc="-45" dirty="0">
                <a:solidFill>
                  <a:srgbClr val="4C4D4F"/>
                </a:solidFill>
                <a:latin typeface="Lucida Grande"/>
                <a:cs typeface="Lucida Grande"/>
              </a:rPr>
              <a:t>All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cultures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believe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criticism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should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be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given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constructively,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but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the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definition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of </a:t>
            </a:r>
            <a:r>
              <a:rPr lang="en-GB" sz="1200" spc="-4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“constructive”</a:t>
            </a:r>
            <a:r>
              <a:rPr lang="en-GB" sz="12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varies</a:t>
            </a:r>
            <a:r>
              <a:rPr lang="en-GB" sz="1200" spc="-1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greatly.</a:t>
            </a:r>
            <a:r>
              <a:rPr lang="en-GB" sz="1200" spc="-1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This</a:t>
            </a:r>
            <a:r>
              <a:rPr lang="en-GB" sz="1200" spc="-1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scale</a:t>
            </a:r>
            <a:r>
              <a:rPr lang="en-GB" sz="12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measures</a:t>
            </a:r>
            <a:r>
              <a:rPr lang="en-GB" sz="1200" spc="-1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a</a:t>
            </a:r>
            <a:r>
              <a:rPr lang="en-GB" sz="1200" spc="-1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preference</a:t>
            </a:r>
            <a:r>
              <a:rPr lang="en-GB" sz="1200" spc="-1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45" dirty="0">
                <a:solidFill>
                  <a:srgbClr val="4C4D4F"/>
                </a:solidFill>
                <a:latin typeface="Lucida Grande"/>
                <a:cs typeface="Lucida Grande"/>
              </a:rPr>
              <a:t>for</a:t>
            </a:r>
            <a:r>
              <a:rPr lang="en-GB" sz="12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frank</a:t>
            </a:r>
            <a:r>
              <a:rPr lang="en-GB" sz="1200" spc="-1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versus</a:t>
            </a:r>
            <a:r>
              <a:rPr lang="en-GB" sz="1200" spc="-1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diplomatic</a:t>
            </a:r>
            <a:r>
              <a:rPr lang="en-GB" sz="1200" spc="-1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negative </a:t>
            </a:r>
            <a:r>
              <a:rPr lang="en-GB" sz="1200" spc="-33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feedback.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Evaluating</a:t>
            </a:r>
            <a:r>
              <a:rPr lang="en-GB" sz="12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45" dirty="0">
                <a:solidFill>
                  <a:srgbClr val="4C4D4F"/>
                </a:solidFill>
                <a:latin typeface="Lucida Grande"/>
                <a:cs typeface="Lucida Grande"/>
              </a:rPr>
              <a:t>is</a:t>
            </a:r>
            <a:r>
              <a:rPr lang="en-GB" sz="12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often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confused</a:t>
            </a:r>
            <a:r>
              <a:rPr lang="en-GB" sz="12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with</a:t>
            </a:r>
            <a:r>
              <a:rPr lang="en-GB" sz="12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Communicating,</a:t>
            </a:r>
            <a:r>
              <a:rPr lang="en-GB" sz="12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but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65" dirty="0">
                <a:solidFill>
                  <a:srgbClr val="4C4D4F"/>
                </a:solidFill>
                <a:latin typeface="Lucida Grande"/>
                <a:cs typeface="Lucida Grande"/>
              </a:rPr>
              <a:t>many</a:t>
            </a:r>
            <a:r>
              <a:rPr lang="en-GB" sz="12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countries</a:t>
            </a:r>
            <a:r>
              <a:rPr lang="en-GB" sz="12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have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45" dirty="0">
                <a:solidFill>
                  <a:srgbClr val="4C4D4F"/>
                </a:solidFill>
                <a:latin typeface="Lucida Grande"/>
                <a:cs typeface="Lucida Grande"/>
              </a:rPr>
              <a:t>different </a:t>
            </a:r>
            <a:r>
              <a:rPr lang="en-GB" sz="1200" spc="-4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positions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on</a:t>
            </a:r>
            <a:r>
              <a:rPr lang="en-GB" sz="12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the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40" dirty="0">
                <a:solidFill>
                  <a:srgbClr val="4C4D4F"/>
                </a:solidFill>
                <a:latin typeface="Lucida Grande"/>
                <a:cs typeface="Lucida Grande"/>
              </a:rPr>
              <a:t>two</a:t>
            </a:r>
            <a:r>
              <a:rPr lang="en-GB" sz="12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scales.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The</a:t>
            </a:r>
            <a:r>
              <a:rPr lang="en-GB" sz="12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French,</a:t>
            </a:r>
            <a:r>
              <a:rPr lang="en-GB" sz="12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45" dirty="0">
                <a:solidFill>
                  <a:srgbClr val="4C4D4F"/>
                </a:solidFill>
                <a:latin typeface="Lucida Grande"/>
                <a:cs typeface="Lucida Grande"/>
              </a:rPr>
              <a:t>for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example,</a:t>
            </a:r>
            <a:r>
              <a:rPr lang="en-GB" sz="12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are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75" dirty="0">
                <a:solidFill>
                  <a:srgbClr val="4C4D4F"/>
                </a:solidFill>
                <a:latin typeface="Lucida Grande"/>
                <a:cs typeface="Lucida Grande"/>
              </a:rPr>
              <a:t>high-context</a:t>
            </a:r>
            <a:r>
              <a:rPr lang="en-GB" sz="12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(implicit)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communicators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45" dirty="0">
                <a:solidFill>
                  <a:srgbClr val="4C4D4F"/>
                </a:solidFill>
                <a:latin typeface="Lucida Grande"/>
                <a:cs typeface="Lucida Grande"/>
              </a:rPr>
              <a:t>relative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to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Americans,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yet</a:t>
            </a:r>
            <a:r>
              <a:rPr lang="en-GB" sz="12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they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are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more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45" dirty="0">
                <a:solidFill>
                  <a:srgbClr val="4C4D4F"/>
                </a:solidFill>
                <a:latin typeface="Lucida Grande"/>
                <a:cs typeface="Lucida Grande"/>
              </a:rPr>
              <a:t>direct</a:t>
            </a:r>
            <a:r>
              <a:rPr lang="en-GB" sz="12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in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their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criticism.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Spaniards</a:t>
            </a:r>
            <a:r>
              <a:rPr lang="en-GB" sz="12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and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Mexicans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are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both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75" dirty="0">
                <a:solidFill>
                  <a:srgbClr val="4C4D4F"/>
                </a:solidFill>
                <a:latin typeface="Lucida Grande"/>
                <a:cs typeface="Lucida Grande"/>
              </a:rPr>
              <a:t>high-context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cultures,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but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the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Spanish</a:t>
            </a:r>
            <a:r>
              <a:rPr lang="en-GB" sz="12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are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70" dirty="0">
                <a:solidFill>
                  <a:srgbClr val="4C4D4F"/>
                </a:solidFill>
                <a:latin typeface="Lucida Grande"/>
                <a:cs typeface="Lucida Grande"/>
              </a:rPr>
              <a:t>much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more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frank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when</a:t>
            </a:r>
            <a:r>
              <a:rPr lang="en-GB" sz="12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providing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negative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feedback.</a:t>
            </a:r>
            <a:endParaRPr lang="en-GB" sz="1200" dirty="0">
              <a:latin typeface="Lucida Grande"/>
              <a:cs typeface="Lucida Grande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EB583E-5A08-1948-B987-97A0364DDA3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20122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96850" marR="312420" indent="-1270">
              <a:lnSpc>
                <a:spcPct val="125000"/>
              </a:lnSpc>
              <a:spcBef>
                <a:spcPts val="100"/>
              </a:spcBef>
            </a:pPr>
            <a:r>
              <a:rPr lang="en-GB" sz="1200" spc="-82" baseline="0" dirty="0">
                <a:solidFill>
                  <a:srgbClr val="4C4D4F"/>
                </a:solidFill>
                <a:latin typeface="Lucida Grande"/>
                <a:cs typeface="Lucida Grande"/>
              </a:rPr>
              <a:t>This</a:t>
            </a:r>
            <a:r>
              <a:rPr lang="en-GB" sz="1200" spc="-37" baseline="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75" baseline="0" dirty="0">
                <a:solidFill>
                  <a:srgbClr val="4C4D4F"/>
                </a:solidFill>
                <a:latin typeface="Lucida Grande"/>
                <a:cs typeface="Lucida Grande"/>
              </a:rPr>
              <a:t>scale</a:t>
            </a:r>
            <a:r>
              <a:rPr lang="en-GB" sz="1200" spc="-37" baseline="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89" baseline="0" dirty="0">
                <a:solidFill>
                  <a:srgbClr val="4C4D4F"/>
                </a:solidFill>
                <a:latin typeface="Lucida Grande"/>
                <a:cs typeface="Lucida Grande"/>
              </a:rPr>
              <a:t>measures</a:t>
            </a:r>
            <a:r>
              <a:rPr lang="en-GB" sz="1200" spc="-37" baseline="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75" baseline="0" dirty="0">
                <a:solidFill>
                  <a:srgbClr val="4C4D4F"/>
                </a:solidFill>
                <a:latin typeface="Lucida Grande"/>
                <a:cs typeface="Lucida Grande"/>
              </a:rPr>
              <a:t>the</a:t>
            </a:r>
            <a:r>
              <a:rPr lang="en-GB" sz="1200" spc="-30" baseline="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82" baseline="0" dirty="0">
                <a:solidFill>
                  <a:srgbClr val="4C4D4F"/>
                </a:solidFill>
                <a:latin typeface="Lucida Grande"/>
                <a:cs typeface="Lucida Grande"/>
              </a:rPr>
              <a:t>degree</a:t>
            </a:r>
            <a:r>
              <a:rPr lang="en-GB" sz="1200" spc="-37" baseline="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75" baseline="0" dirty="0">
                <a:solidFill>
                  <a:srgbClr val="4C4D4F"/>
                </a:solidFill>
                <a:latin typeface="Lucida Grande"/>
                <a:cs typeface="Lucida Grande"/>
              </a:rPr>
              <a:t>of</a:t>
            </a:r>
            <a:r>
              <a:rPr lang="en-GB" sz="1200" spc="-37" baseline="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75" baseline="0" dirty="0">
                <a:solidFill>
                  <a:srgbClr val="4C4D4F"/>
                </a:solidFill>
                <a:latin typeface="Lucida Grande"/>
                <a:cs typeface="Lucida Grande"/>
              </a:rPr>
              <a:t>respect</a:t>
            </a:r>
            <a:r>
              <a:rPr lang="en-GB" sz="1200" spc="-37" baseline="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82" baseline="0" dirty="0">
                <a:solidFill>
                  <a:srgbClr val="4C4D4F"/>
                </a:solidFill>
                <a:latin typeface="Lucida Grande"/>
                <a:cs typeface="Lucida Grande"/>
              </a:rPr>
              <a:t>and</a:t>
            </a:r>
            <a:r>
              <a:rPr lang="en-GB" sz="1200" spc="-37" baseline="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82" baseline="0" dirty="0">
                <a:solidFill>
                  <a:srgbClr val="4C4D4F"/>
                </a:solidFill>
                <a:latin typeface="Lucida Grande"/>
                <a:cs typeface="Lucida Grande"/>
              </a:rPr>
              <a:t>deference</a:t>
            </a:r>
            <a:r>
              <a:rPr lang="en-GB" sz="1200" spc="-37" baseline="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89" baseline="0" dirty="0">
                <a:solidFill>
                  <a:srgbClr val="4C4D4F"/>
                </a:solidFill>
                <a:latin typeface="Lucida Grande"/>
                <a:cs typeface="Lucida Grande"/>
              </a:rPr>
              <a:t>shown</a:t>
            </a:r>
            <a:r>
              <a:rPr lang="en-GB" sz="1200" spc="-37" baseline="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75" baseline="0" dirty="0">
                <a:solidFill>
                  <a:srgbClr val="4C4D4F"/>
                </a:solidFill>
                <a:latin typeface="Lucida Grande"/>
                <a:cs typeface="Lucida Grande"/>
              </a:rPr>
              <a:t>to</a:t>
            </a:r>
            <a:r>
              <a:rPr lang="en-GB" sz="1200" spc="-37" baseline="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67" baseline="0" dirty="0">
                <a:solidFill>
                  <a:srgbClr val="4C4D4F"/>
                </a:solidFill>
                <a:latin typeface="Lucida Grande"/>
                <a:cs typeface="Lucida Grande"/>
              </a:rPr>
              <a:t>authority</a:t>
            </a:r>
            <a:r>
              <a:rPr lang="en-GB" sz="1200" spc="-37" baseline="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82" baseline="0" dirty="0">
                <a:solidFill>
                  <a:srgbClr val="4C4D4F"/>
                </a:solidFill>
                <a:latin typeface="Lucida Grande"/>
                <a:cs typeface="Lucida Grande"/>
              </a:rPr>
              <a:t>figures</a:t>
            </a:r>
            <a:r>
              <a:rPr lang="en-GB" sz="1200" spc="-82" baseline="2525" dirty="0">
                <a:solidFill>
                  <a:srgbClr val="4C4D4F"/>
                </a:solidFill>
                <a:latin typeface="Lucida Grande"/>
                <a:cs typeface="Lucida Grande"/>
              </a:rPr>
              <a:t>, </a:t>
            </a:r>
            <a:r>
              <a:rPr lang="en-GB" sz="1200" spc="-75" baseline="25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placing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countries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on</a:t>
            </a:r>
            <a:r>
              <a:rPr lang="en-GB" sz="12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a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spectrum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from</a:t>
            </a:r>
            <a:r>
              <a:rPr lang="en-GB" sz="12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egalitarian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to</a:t>
            </a:r>
            <a:r>
              <a:rPr lang="en-GB" sz="12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hierarchical.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The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Leading</a:t>
            </a:r>
            <a:r>
              <a:rPr lang="en-GB" sz="12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scale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45" dirty="0">
                <a:solidFill>
                  <a:srgbClr val="4C4D4F"/>
                </a:solidFill>
                <a:latin typeface="Lucida Grande"/>
                <a:cs typeface="Lucida Grande"/>
              </a:rPr>
              <a:t>is</a:t>
            </a:r>
            <a:r>
              <a:rPr lang="en-GB" sz="12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based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40" dirty="0">
                <a:solidFill>
                  <a:srgbClr val="4C4D4F"/>
                </a:solidFill>
                <a:latin typeface="Lucida Grande"/>
                <a:cs typeface="Lucida Grande"/>
              </a:rPr>
              <a:t>partly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on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the</a:t>
            </a:r>
            <a:r>
              <a:rPr lang="en-GB" sz="12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concept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of</a:t>
            </a:r>
            <a:r>
              <a:rPr lang="en-GB" sz="12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power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distance,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45" dirty="0">
                <a:solidFill>
                  <a:srgbClr val="4C4D4F"/>
                </a:solidFill>
                <a:latin typeface="Lucida Grande"/>
                <a:cs typeface="Lucida Grande"/>
              </a:rPr>
              <a:t>first</a:t>
            </a:r>
            <a:r>
              <a:rPr lang="en-GB" sz="12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researched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by</a:t>
            </a:r>
            <a:r>
              <a:rPr lang="en-GB" sz="12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the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Dutch</a:t>
            </a:r>
            <a:r>
              <a:rPr lang="en-GB" sz="12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social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psychologist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45" dirty="0" err="1">
                <a:solidFill>
                  <a:srgbClr val="4C4D4F"/>
                </a:solidFill>
                <a:latin typeface="Lucida Grande"/>
                <a:cs typeface="Lucida Grande"/>
              </a:rPr>
              <a:t>Geert</a:t>
            </a:r>
            <a:r>
              <a:rPr lang="en-GB" sz="1200" spc="-55" dirty="0" err="1">
                <a:solidFill>
                  <a:srgbClr val="4C4D4F"/>
                </a:solidFill>
                <a:latin typeface="Lucida Grande"/>
                <a:cs typeface="Lucida Grande"/>
              </a:rPr>
              <a:t>Hofstede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,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who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conducted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75" dirty="0">
                <a:solidFill>
                  <a:srgbClr val="4C4D4F"/>
                </a:solidFill>
                <a:latin typeface="Lucida Grande"/>
                <a:cs typeface="Lucida Grande"/>
              </a:rPr>
              <a:t>100,000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65" dirty="0">
                <a:solidFill>
                  <a:srgbClr val="4C4D4F"/>
                </a:solidFill>
                <a:latin typeface="Lucida Grande"/>
                <a:cs typeface="Lucida Grande"/>
              </a:rPr>
              <a:t>management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surveys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45" dirty="0">
                <a:solidFill>
                  <a:srgbClr val="4C4D4F"/>
                </a:solidFill>
                <a:latin typeface="Lucida Grande"/>
                <a:cs typeface="Lucida Grande"/>
              </a:rPr>
              <a:t>at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IBM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in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the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90" dirty="0">
                <a:solidFill>
                  <a:srgbClr val="4C4D4F"/>
                </a:solidFill>
                <a:latin typeface="Lucida Grande"/>
                <a:cs typeface="Lucida Grande"/>
              </a:rPr>
              <a:t>1970s.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35" dirty="0">
                <a:solidFill>
                  <a:srgbClr val="4C4D4F"/>
                </a:solidFill>
                <a:latin typeface="Lucida Grande"/>
                <a:cs typeface="Lucida Grande"/>
              </a:rPr>
              <a:t>It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also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draws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on </a:t>
            </a:r>
            <a:r>
              <a:rPr lang="en-GB" sz="1200" spc="-33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the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work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of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65" dirty="0">
                <a:solidFill>
                  <a:srgbClr val="4C4D4F"/>
                </a:solidFill>
                <a:latin typeface="Lucida Grande"/>
                <a:cs typeface="Lucida Grande"/>
              </a:rPr>
              <a:t>management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professors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Robert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House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and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his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colleagues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in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their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GLOBE</a:t>
            </a:r>
            <a:r>
              <a:rPr lang="en-GB" sz="12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(global </a:t>
            </a:r>
            <a:r>
              <a:rPr lang="en-GB" sz="1200" spc="-4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leadership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and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organizational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 err="1">
                <a:solidFill>
                  <a:srgbClr val="4C4D4F"/>
                </a:solidFill>
                <a:latin typeface="Lucida Grande"/>
                <a:cs typeface="Lucida Grande"/>
              </a:rPr>
              <a:t>behavior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effectiveness)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study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of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75" dirty="0">
                <a:solidFill>
                  <a:srgbClr val="4C4D4F"/>
                </a:solidFill>
                <a:latin typeface="Lucida Grande"/>
                <a:cs typeface="Lucida Grande"/>
              </a:rPr>
              <a:t>62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societies.</a:t>
            </a:r>
            <a:endParaRPr lang="en-GB" sz="1200" dirty="0">
              <a:latin typeface="Lucida Grande"/>
              <a:cs typeface="Lucida Grande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EB583E-5A08-1948-B987-97A0364DDA3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5943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94310" marR="328295" indent="-180975">
              <a:lnSpc>
                <a:spcPct val="125000"/>
              </a:lnSpc>
              <a:spcBef>
                <a:spcPts val="700"/>
              </a:spcBef>
            </a:pP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This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scale</a:t>
            </a:r>
            <a:r>
              <a:rPr lang="en-GB" sz="12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measures</a:t>
            </a:r>
            <a:r>
              <a:rPr lang="en-GB" sz="12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the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degree</a:t>
            </a:r>
            <a:r>
              <a:rPr lang="en-GB" sz="12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to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which</a:t>
            </a:r>
            <a:r>
              <a:rPr lang="en-GB" sz="12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a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culture</a:t>
            </a:r>
            <a:r>
              <a:rPr lang="en-GB" sz="12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45" dirty="0">
                <a:solidFill>
                  <a:srgbClr val="4C4D4F"/>
                </a:solidFill>
                <a:latin typeface="Lucida Grande"/>
                <a:cs typeface="Lucida Grande"/>
              </a:rPr>
              <a:t>is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80" dirty="0">
                <a:solidFill>
                  <a:srgbClr val="4C4D4F"/>
                </a:solidFill>
                <a:latin typeface="Lucida Grande"/>
                <a:cs typeface="Lucida Grande"/>
              </a:rPr>
              <a:t>consensus-minded.</a:t>
            </a:r>
            <a:r>
              <a:rPr lang="en-GB" sz="12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75" dirty="0">
                <a:solidFill>
                  <a:srgbClr val="4C4D4F"/>
                </a:solidFill>
                <a:latin typeface="Lucida Grande"/>
                <a:cs typeface="Lucida Grande"/>
              </a:rPr>
              <a:t>We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often </a:t>
            </a:r>
            <a:r>
              <a:rPr lang="en-GB" sz="1200" spc="-3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assume</a:t>
            </a:r>
            <a:r>
              <a:rPr lang="en-GB" sz="1200" spc="-1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45" dirty="0">
                <a:solidFill>
                  <a:srgbClr val="4C4D4F"/>
                </a:solidFill>
                <a:latin typeface="Lucida Grande"/>
                <a:cs typeface="Lucida Grande"/>
              </a:rPr>
              <a:t>that</a:t>
            </a:r>
            <a:r>
              <a:rPr lang="en-GB" sz="1200" spc="-1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the</a:t>
            </a:r>
            <a:r>
              <a:rPr lang="en-GB" sz="1200" spc="-1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most</a:t>
            </a:r>
            <a:r>
              <a:rPr lang="en-GB" sz="1200" spc="-1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45" dirty="0">
                <a:solidFill>
                  <a:srgbClr val="4C4D4F"/>
                </a:solidFill>
                <a:latin typeface="Lucida Grande"/>
                <a:cs typeface="Lucida Grande"/>
              </a:rPr>
              <a:t>egalitarian</a:t>
            </a:r>
            <a:r>
              <a:rPr lang="en-GB" sz="1200" spc="-1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cultures</a:t>
            </a:r>
            <a:r>
              <a:rPr lang="en-GB" sz="1200" spc="-1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40" dirty="0">
                <a:solidFill>
                  <a:srgbClr val="4C4D4F"/>
                </a:solidFill>
                <a:latin typeface="Lucida Grande"/>
                <a:cs typeface="Lucida Grande"/>
              </a:rPr>
              <a:t>will</a:t>
            </a:r>
            <a:r>
              <a:rPr lang="en-GB" sz="1200" spc="-1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also</a:t>
            </a:r>
            <a:r>
              <a:rPr lang="en-GB" sz="1200" spc="-1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be</a:t>
            </a:r>
            <a:r>
              <a:rPr lang="en-GB" sz="1200" spc="-1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the</a:t>
            </a:r>
            <a:r>
              <a:rPr lang="en-GB" sz="1200" spc="-1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most</a:t>
            </a:r>
            <a:r>
              <a:rPr lang="en-GB" sz="1200" spc="-1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45" dirty="0">
                <a:solidFill>
                  <a:srgbClr val="4C4D4F"/>
                </a:solidFill>
                <a:latin typeface="Lucida Grande"/>
                <a:cs typeface="Lucida Grande"/>
              </a:rPr>
              <a:t>democratic,</a:t>
            </a:r>
            <a:r>
              <a:rPr lang="en-GB" sz="1200" spc="-1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while</a:t>
            </a:r>
            <a:r>
              <a:rPr lang="en-GB" sz="1200" spc="-1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the</a:t>
            </a:r>
            <a:r>
              <a:rPr lang="en-GB" sz="1200" spc="-1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most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45" dirty="0">
                <a:solidFill>
                  <a:srgbClr val="4C4D4F"/>
                </a:solidFill>
                <a:latin typeface="Lucida Grande"/>
                <a:cs typeface="Lucida Grande"/>
              </a:rPr>
              <a:t>hierarchical</a:t>
            </a:r>
            <a:r>
              <a:rPr lang="en-GB" sz="1200" spc="-1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ones</a:t>
            </a:r>
            <a:r>
              <a:rPr lang="en-GB" sz="1200" spc="-1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40" dirty="0">
                <a:solidFill>
                  <a:srgbClr val="4C4D4F"/>
                </a:solidFill>
                <a:latin typeface="Lucida Grande"/>
                <a:cs typeface="Lucida Grande"/>
              </a:rPr>
              <a:t>will</a:t>
            </a:r>
            <a:r>
              <a:rPr lang="en-GB" sz="1200" spc="-1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45" dirty="0">
                <a:solidFill>
                  <a:srgbClr val="4C4D4F"/>
                </a:solidFill>
                <a:latin typeface="Lucida Grande"/>
                <a:cs typeface="Lucida Grande"/>
              </a:rPr>
              <a:t>allow</a:t>
            </a:r>
            <a:r>
              <a:rPr lang="en-GB" sz="1200" spc="-1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the</a:t>
            </a:r>
            <a:r>
              <a:rPr lang="en-GB" sz="1200" spc="-1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boss</a:t>
            </a:r>
            <a:r>
              <a:rPr lang="en-GB" sz="1200" spc="-1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to</a:t>
            </a:r>
            <a:r>
              <a:rPr lang="en-GB" sz="1200" spc="-1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65" dirty="0">
                <a:solidFill>
                  <a:srgbClr val="4C4D4F"/>
                </a:solidFill>
                <a:latin typeface="Lucida Grande"/>
                <a:cs typeface="Lucida Grande"/>
              </a:rPr>
              <a:t>make</a:t>
            </a:r>
            <a:r>
              <a:rPr lang="en-GB" sz="1200" spc="-1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45" dirty="0">
                <a:solidFill>
                  <a:srgbClr val="4C4D4F"/>
                </a:solidFill>
                <a:latin typeface="Lucida Grande"/>
                <a:cs typeface="Lucida Grande"/>
              </a:rPr>
              <a:t>unilateral</a:t>
            </a:r>
            <a:r>
              <a:rPr lang="en-GB" sz="1200" spc="-1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decisions.</a:t>
            </a:r>
            <a:r>
              <a:rPr lang="en-GB" sz="1200" spc="-1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This</a:t>
            </a:r>
            <a:r>
              <a:rPr lang="en-GB" sz="1200" spc="-1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isn’t</a:t>
            </a:r>
            <a:r>
              <a:rPr lang="en-GB" sz="1200" spc="-1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45" dirty="0">
                <a:solidFill>
                  <a:srgbClr val="4C4D4F"/>
                </a:solidFill>
                <a:latin typeface="Lucida Grande"/>
                <a:cs typeface="Lucida Grande"/>
              </a:rPr>
              <a:t>always</a:t>
            </a:r>
            <a:r>
              <a:rPr lang="en-GB" sz="1200" spc="-1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the</a:t>
            </a:r>
            <a:r>
              <a:rPr lang="en-GB" sz="1200" spc="-1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45" dirty="0">
                <a:solidFill>
                  <a:srgbClr val="4C4D4F"/>
                </a:solidFill>
                <a:latin typeface="Lucida Grande"/>
                <a:cs typeface="Lucida Grande"/>
              </a:rPr>
              <a:t>case.</a:t>
            </a:r>
            <a:endParaRPr lang="en-GB" sz="1200" dirty="0">
              <a:latin typeface="Lucida Grande"/>
              <a:cs typeface="Lucida Grande"/>
            </a:endParaRPr>
          </a:p>
          <a:p>
            <a:pPr marL="194310">
              <a:lnSpc>
                <a:spcPct val="100000"/>
              </a:lnSpc>
              <a:spcBef>
                <a:spcPts val="330"/>
              </a:spcBef>
            </a:pP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Germans</a:t>
            </a:r>
            <a:r>
              <a:rPr lang="en-GB" sz="1200" spc="-1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45" dirty="0">
                <a:solidFill>
                  <a:srgbClr val="4C4D4F"/>
                </a:solidFill>
                <a:latin typeface="Lucida Grande"/>
                <a:cs typeface="Lucida Grande"/>
              </a:rPr>
              <a:t>are</a:t>
            </a:r>
            <a:r>
              <a:rPr lang="en-GB" sz="1200" spc="-1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more</a:t>
            </a:r>
            <a:r>
              <a:rPr lang="en-GB" sz="1200" spc="-1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45" dirty="0">
                <a:solidFill>
                  <a:srgbClr val="4C4D4F"/>
                </a:solidFill>
                <a:latin typeface="Lucida Grande"/>
                <a:cs typeface="Lucida Grande"/>
              </a:rPr>
              <a:t>hierarchical</a:t>
            </a:r>
            <a:r>
              <a:rPr lang="en-GB" sz="1200" spc="-1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than</a:t>
            </a:r>
            <a:r>
              <a:rPr lang="en-GB" sz="1200" spc="-1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Americans,</a:t>
            </a:r>
            <a:r>
              <a:rPr lang="en-GB" sz="1200" spc="-1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but</a:t>
            </a:r>
            <a:r>
              <a:rPr lang="en-GB" sz="1200" spc="-1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more</a:t>
            </a:r>
            <a:r>
              <a:rPr lang="en-GB" sz="1200" spc="-1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45" dirty="0">
                <a:solidFill>
                  <a:srgbClr val="4C4D4F"/>
                </a:solidFill>
                <a:latin typeface="Lucida Grande"/>
                <a:cs typeface="Lucida Grande"/>
              </a:rPr>
              <a:t>likely</a:t>
            </a:r>
            <a:r>
              <a:rPr lang="en-GB" sz="1200" spc="-1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than</a:t>
            </a:r>
            <a:r>
              <a:rPr lang="en-GB" sz="1200" spc="-1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45" dirty="0">
                <a:solidFill>
                  <a:srgbClr val="4C4D4F"/>
                </a:solidFill>
                <a:latin typeface="Lucida Grande"/>
                <a:cs typeface="Lucida Grande"/>
              </a:rPr>
              <a:t>their</a:t>
            </a:r>
            <a:r>
              <a:rPr lang="en-GB" sz="1200" spc="-1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45" dirty="0">
                <a:solidFill>
                  <a:srgbClr val="4C4D4F"/>
                </a:solidFill>
                <a:latin typeface="Lucida Grande"/>
                <a:cs typeface="Lucida Grande"/>
              </a:rPr>
              <a:t>U.S.</a:t>
            </a:r>
            <a:r>
              <a:rPr lang="en-GB" sz="1200" spc="-1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colleagues</a:t>
            </a:r>
            <a:endParaRPr lang="en-GB" sz="1200" dirty="0">
              <a:latin typeface="Lucida Grande"/>
              <a:cs typeface="Lucida Grande"/>
            </a:endParaRPr>
          </a:p>
          <a:p>
            <a:pPr marL="194310" marR="167640" indent="1905">
              <a:lnSpc>
                <a:spcPct val="125000"/>
              </a:lnSpc>
            </a:pP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to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build</a:t>
            </a:r>
            <a:r>
              <a:rPr lang="en-GB" sz="12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group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agreement</a:t>
            </a:r>
            <a:r>
              <a:rPr lang="en-GB" sz="12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before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making</a:t>
            </a:r>
            <a:r>
              <a:rPr lang="en-GB" sz="12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decisions.</a:t>
            </a:r>
            <a:r>
              <a:rPr lang="en-GB" sz="12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The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Japanese</a:t>
            </a:r>
            <a:r>
              <a:rPr lang="en-GB" sz="12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are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both</a:t>
            </a:r>
            <a:r>
              <a:rPr lang="en-GB" sz="12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strongly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hierarchical </a:t>
            </a:r>
            <a:r>
              <a:rPr lang="en-GB" sz="1200" spc="-3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and</a:t>
            </a:r>
            <a:r>
              <a:rPr lang="en-GB" sz="1200" spc="-3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strongly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consensual.</a:t>
            </a:r>
            <a:endParaRPr lang="en-GB" sz="1200" dirty="0">
              <a:latin typeface="Lucida Grande"/>
              <a:cs typeface="Lucida Grande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EB583E-5A08-1948-B987-97A0364DDA3E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87560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035"/>
              </a:spcBef>
            </a:pP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Cognitive</a:t>
            </a:r>
            <a:r>
              <a:rPr lang="en-GB" sz="12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trust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(from</a:t>
            </a:r>
            <a:r>
              <a:rPr lang="en-GB" sz="12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the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head)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can</a:t>
            </a:r>
            <a:r>
              <a:rPr lang="en-GB" sz="12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be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contrasted</a:t>
            </a:r>
            <a:r>
              <a:rPr lang="en-GB" sz="12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with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40" dirty="0">
                <a:solidFill>
                  <a:srgbClr val="4C4D4F"/>
                </a:solidFill>
                <a:latin typeface="Lucida Grande"/>
                <a:cs typeface="Lucida Grande"/>
              </a:rPr>
              <a:t>affective</a:t>
            </a:r>
            <a:r>
              <a:rPr lang="en-GB" sz="12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trust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(from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the</a:t>
            </a:r>
            <a:r>
              <a:rPr lang="en-GB" sz="12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45" dirty="0">
                <a:solidFill>
                  <a:srgbClr val="4C4D4F"/>
                </a:solidFill>
                <a:latin typeface="Lucida Grande"/>
                <a:cs typeface="Lucida Grande"/>
              </a:rPr>
              <a:t>heart).</a:t>
            </a:r>
            <a:endParaRPr lang="en-GB" sz="1200" dirty="0">
              <a:latin typeface="Lucida Grande"/>
              <a:cs typeface="Lucida Grande"/>
            </a:endParaRPr>
          </a:p>
          <a:p>
            <a:pPr marL="193040" marR="85725" indent="2540">
              <a:lnSpc>
                <a:spcPts val="1650"/>
              </a:lnSpc>
              <a:spcBef>
                <a:spcPts val="105"/>
              </a:spcBef>
            </a:pP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In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b="1" spc="-85" dirty="0">
                <a:solidFill>
                  <a:srgbClr val="4C4D4F"/>
                </a:solidFill>
                <a:latin typeface="Lucida Grande"/>
                <a:cs typeface="Lucida Grande"/>
              </a:rPr>
              <a:t>task-based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cultures,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trust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45" dirty="0">
                <a:solidFill>
                  <a:srgbClr val="4C4D4F"/>
                </a:solidFill>
                <a:latin typeface="Lucida Grande"/>
                <a:cs typeface="Lucida Grande"/>
              </a:rPr>
              <a:t>is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built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cognitively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through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work.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35" dirty="0">
                <a:solidFill>
                  <a:srgbClr val="4C4D4F"/>
                </a:solidFill>
                <a:latin typeface="Lucida Grande"/>
                <a:cs typeface="Lucida Grande"/>
              </a:rPr>
              <a:t>If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we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collaborate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well,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prove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140" dirty="0">
                <a:solidFill>
                  <a:srgbClr val="4C4D4F"/>
                </a:solidFill>
                <a:latin typeface="Lucida Grande"/>
                <a:cs typeface="Lucida Grande"/>
              </a:rPr>
              <a:t>our- </a:t>
            </a:r>
            <a:r>
              <a:rPr lang="en-GB" sz="1200" spc="-13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selves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45" dirty="0">
                <a:solidFill>
                  <a:srgbClr val="4C4D4F"/>
                </a:solidFill>
                <a:latin typeface="Lucida Grande"/>
                <a:cs typeface="Lucida Grande"/>
              </a:rPr>
              <a:t>reliable,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and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respect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each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other’s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contributions,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we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65" dirty="0">
                <a:solidFill>
                  <a:srgbClr val="4C4D4F"/>
                </a:solidFill>
                <a:latin typeface="Lucida Grande"/>
                <a:cs typeface="Lucida Grande"/>
              </a:rPr>
              <a:t>come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to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trust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each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other.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</a:p>
          <a:p>
            <a:pPr marL="193040" marR="85725" indent="2540">
              <a:lnSpc>
                <a:spcPts val="1650"/>
              </a:lnSpc>
              <a:spcBef>
                <a:spcPts val="105"/>
              </a:spcBef>
            </a:pP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In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a</a:t>
            </a:r>
            <a:r>
              <a:rPr lang="en-GB" sz="1200" b="1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b="1" spc="-80" dirty="0">
                <a:solidFill>
                  <a:srgbClr val="4C4D4F"/>
                </a:solidFill>
                <a:latin typeface="Lucida Grande"/>
                <a:cs typeface="Lucida Grande"/>
              </a:rPr>
              <a:t>relationship-based</a:t>
            </a:r>
            <a:r>
              <a:rPr lang="en-GB" sz="1200" b="1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society,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trust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45" dirty="0">
                <a:solidFill>
                  <a:srgbClr val="4C4D4F"/>
                </a:solidFill>
                <a:latin typeface="Lucida Grande"/>
                <a:cs typeface="Lucida Grande"/>
              </a:rPr>
              <a:t>is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a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result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of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weaving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a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strong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40" dirty="0">
                <a:solidFill>
                  <a:srgbClr val="4C4D4F"/>
                </a:solidFill>
                <a:latin typeface="Lucida Grande"/>
                <a:cs typeface="Lucida Grande"/>
              </a:rPr>
              <a:t>affective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connection.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35" dirty="0">
                <a:solidFill>
                  <a:srgbClr val="4C4D4F"/>
                </a:solidFill>
                <a:latin typeface="Lucida Grande"/>
                <a:cs typeface="Lucida Grande"/>
              </a:rPr>
              <a:t>If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we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spend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time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laughing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and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relaxing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together,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get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to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know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each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other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45" dirty="0">
                <a:solidFill>
                  <a:srgbClr val="4C4D4F"/>
                </a:solidFill>
                <a:latin typeface="Lucida Grande"/>
                <a:cs typeface="Lucida Grande"/>
              </a:rPr>
              <a:t>at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a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personal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level,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and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45" dirty="0">
                <a:solidFill>
                  <a:srgbClr val="4C4D4F"/>
                </a:solidFill>
                <a:latin typeface="Lucida Grande"/>
                <a:cs typeface="Lucida Grande"/>
              </a:rPr>
              <a:t>feel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a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mutual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40" dirty="0">
                <a:solidFill>
                  <a:srgbClr val="4C4D4F"/>
                </a:solidFill>
                <a:latin typeface="Lucida Grande"/>
                <a:cs typeface="Lucida Grande"/>
              </a:rPr>
              <a:t>li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k</a:t>
            </a:r>
            <a:r>
              <a:rPr lang="en-GB" sz="1200" spc="-40" dirty="0">
                <a:solidFill>
                  <a:srgbClr val="4C4D4F"/>
                </a:solidFill>
                <a:latin typeface="Lucida Grande"/>
                <a:cs typeface="Lucida Grande"/>
              </a:rPr>
              <a:t>i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n</a:t>
            </a:r>
            <a:r>
              <a:rPr lang="en-GB" sz="1200" spc="-70" dirty="0">
                <a:solidFill>
                  <a:srgbClr val="4C4D4F"/>
                </a:solidFill>
                <a:latin typeface="Lucida Grande"/>
                <a:cs typeface="Lucida Grande"/>
              </a:rPr>
              <a:t>g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, 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an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d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45" dirty="0">
                <a:solidFill>
                  <a:srgbClr val="4C4D4F"/>
                </a:solidFill>
                <a:latin typeface="Lucida Grande"/>
                <a:cs typeface="Lucida Grande"/>
              </a:rPr>
              <a:t>t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he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n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c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o</a:t>
            </a:r>
            <a:r>
              <a:rPr lang="en-GB" sz="1200" spc="-85" dirty="0">
                <a:solidFill>
                  <a:srgbClr val="4C4D4F"/>
                </a:solidFill>
                <a:latin typeface="Lucida Grande"/>
                <a:cs typeface="Lucida Grande"/>
              </a:rPr>
              <a:t>m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e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t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o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45" dirty="0">
                <a:solidFill>
                  <a:srgbClr val="4C4D4F"/>
                </a:solidFill>
                <a:latin typeface="Lucida Grande"/>
                <a:cs typeface="Lucida Grande"/>
              </a:rPr>
              <a:t>t</a:t>
            </a:r>
            <a:r>
              <a:rPr lang="en-GB" sz="1200" spc="-40" dirty="0">
                <a:solidFill>
                  <a:srgbClr val="4C4D4F"/>
                </a:solidFill>
                <a:latin typeface="Lucida Grande"/>
                <a:cs typeface="Lucida Grande"/>
              </a:rPr>
              <a:t>r</a:t>
            </a:r>
            <a:r>
              <a:rPr lang="en-GB" sz="1200" spc="-75" dirty="0">
                <a:solidFill>
                  <a:srgbClr val="4C4D4F"/>
                </a:solidFill>
                <a:latin typeface="Lucida Grande"/>
                <a:cs typeface="Lucida Grande"/>
              </a:rPr>
              <a:t>u</a:t>
            </a:r>
            <a:r>
              <a:rPr lang="en-GB" sz="1200" spc="-65" dirty="0">
                <a:solidFill>
                  <a:srgbClr val="4C4D4F"/>
                </a:solidFill>
                <a:latin typeface="Lucida Grande"/>
                <a:cs typeface="Lucida Grande"/>
              </a:rPr>
              <a:t>s</a:t>
            </a:r>
            <a:r>
              <a:rPr lang="en-GB" sz="1200" spc="-35" dirty="0">
                <a:solidFill>
                  <a:srgbClr val="4C4D4F"/>
                </a:solidFill>
                <a:latin typeface="Lucida Grande"/>
                <a:cs typeface="Lucida Grande"/>
              </a:rPr>
              <a:t>t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e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ac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h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65" dirty="0">
                <a:solidFill>
                  <a:srgbClr val="4C4D4F"/>
                </a:solidFill>
                <a:latin typeface="Lucida Grande"/>
                <a:cs typeface="Lucida Grande"/>
              </a:rPr>
              <a:t>o</a:t>
            </a:r>
            <a:r>
              <a:rPr lang="en-GB" sz="1200" spc="-45" dirty="0">
                <a:solidFill>
                  <a:srgbClr val="4C4D4F"/>
                </a:solidFill>
                <a:latin typeface="Lucida Grande"/>
                <a:cs typeface="Lucida Grande"/>
              </a:rPr>
              <a:t>t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he</a:t>
            </a:r>
            <a:r>
              <a:rPr lang="en-GB" sz="1200" spc="-114" dirty="0">
                <a:solidFill>
                  <a:srgbClr val="4C4D4F"/>
                </a:solidFill>
                <a:latin typeface="Lucida Grande"/>
                <a:cs typeface="Lucida Grande"/>
              </a:rPr>
              <a:t>r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.</a:t>
            </a:r>
            <a:endParaRPr lang="en-GB" sz="1200" dirty="0">
              <a:latin typeface="Lucida Grande"/>
              <a:cs typeface="Lucida Grande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EB583E-5A08-1948-B987-97A0364DDA3E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26356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95580" marR="245745">
              <a:lnSpc>
                <a:spcPct val="125000"/>
              </a:lnSpc>
              <a:spcBef>
                <a:spcPts val="100"/>
              </a:spcBef>
            </a:pPr>
            <a:r>
              <a:rPr lang="en-GB" sz="1200" spc="-75" baseline="0" dirty="0">
                <a:solidFill>
                  <a:srgbClr val="4C4D4F"/>
                </a:solidFill>
                <a:latin typeface="Lucida Grande"/>
                <a:cs typeface="Lucida Grande"/>
              </a:rPr>
              <a:t>Everyone</a:t>
            </a:r>
            <a:r>
              <a:rPr lang="en-GB" sz="1200" spc="-30" baseline="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82" baseline="0" dirty="0">
                <a:solidFill>
                  <a:srgbClr val="4C4D4F"/>
                </a:solidFill>
                <a:latin typeface="Lucida Grande"/>
                <a:cs typeface="Lucida Grande"/>
              </a:rPr>
              <a:t>believes</a:t>
            </a:r>
            <a:r>
              <a:rPr lang="en-GB" sz="1200" spc="-37" baseline="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75" baseline="0" dirty="0">
                <a:solidFill>
                  <a:srgbClr val="4C4D4F"/>
                </a:solidFill>
                <a:latin typeface="Lucida Grande"/>
                <a:cs typeface="Lucida Grande"/>
              </a:rPr>
              <a:t>a</a:t>
            </a:r>
            <a:r>
              <a:rPr lang="en-GB" sz="1200" spc="-30" baseline="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2" baseline="0" dirty="0">
                <a:solidFill>
                  <a:srgbClr val="4C4D4F"/>
                </a:solidFill>
                <a:latin typeface="Lucida Grande"/>
                <a:cs typeface="Lucida Grande"/>
              </a:rPr>
              <a:t>little</a:t>
            </a:r>
            <a:r>
              <a:rPr lang="en-GB" sz="1200" spc="-30" baseline="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89" baseline="0" dirty="0">
                <a:solidFill>
                  <a:srgbClr val="4C4D4F"/>
                </a:solidFill>
                <a:latin typeface="Lucida Grande"/>
                <a:cs typeface="Lucida Grande"/>
              </a:rPr>
              <a:t>open</a:t>
            </a:r>
            <a:r>
              <a:rPr lang="en-GB" sz="1200" spc="-30" baseline="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89" baseline="0" dirty="0">
                <a:solidFill>
                  <a:srgbClr val="4C4D4F"/>
                </a:solidFill>
                <a:latin typeface="Lucida Grande"/>
                <a:cs typeface="Lucida Grande"/>
              </a:rPr>
              <a:t>disagreement</a:t>
            </a:r>
            <a:r>
              <a:rPr lang="en-GB" sz="1200" spc="-30" baseline="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67" baseline="0" dirty="0">
                <a:solidFill>
                  <a:srgbClr val="4C4D4F"/>
                </a:solidFill>
                <a:latin typeface="Lucida Grande"/>
                <a:cs typeface="Lucida Grande"/>
              </a:rPr>
              <a:t>is</a:t>
            </a:r>
            <a:r>
              <a:rPr lang="en-GB" sz="1200" spc="-37" baseline="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82" baseline="0" dirty="0">
                <a:solidFill>
                  <a:srgbClr val="4C4D4F"/>
                </a:solidFill>
                <a:latin typeface="Lucida Grande"/>
                <a:cs typeface="Lucida Grande"/>
              </a:rPr>
              <a:t>healthy,</a:t>
            </a:r>
            <a:r>
              <a:rPr lang="en-GB" sz="1200" spc="-30" baseline="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75" baseline="0" dirty="0">
                <a:solidFill>
                  <a:srgbClr val="4C4D4F"/>
                </a:solidFill>
                <a:latin typeface="Lucida Grande"/>
                <a:cs typeface="Lucida Grande"/>
              </a:rPr>
              <a:t>right?</a:t>
            </a:r>
            <a:r>
              <a:rPr lang="en-GB" sz="1200" spc="-30" baseline="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82" baseline="0" dirty="0">
                <a:solidFill>
                  <a:srgbClr val="4C4D4F"/>
                </a:solidFill>
                <a:latin typeface="Lucida Grande"/>
                <a:cs typeface="Lucida Grande"/>
              </a:rPr>
              <a:t>The</a:t>
            </a:r>
            <a:r>
              <a:rPr lang="en-GB" sz="1200" spc="-30" baseline="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75" baseline="0" dirty="0">
                <a:solidFill>
                  <a:srgbClr val="4C4D4F"/>
                </a:solidFill>
                <a:latin typeface="Lucida Grande"/>
                <a:cs typeface="Lucida Grande"/>
              </a:rPr>
              <a:t>recent</a:t>
            </a:r>
            <a:r>
              <a:rPr lang="en-GB" sz="1200" spc="-30" baseline="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82" baseline="0" dirty="0">
                <a:solidFill>
                  <a:srgbClr val="4C4D4F"/>
                </a:solidFill>
                <a:latin typeface="Lucida Grande"/>
                <a:cs typeface="Lucida Grande"/>
              </a:rPr>
              <a:t>American </a:t>
            </a:r>
            <a:r>
              <a:rPr lang="en-GB" sz="1200" spc="-502" baseline="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900" spc="-60" dirty="0">
                <a:solidFill>
                  <a:srgbClr val="4C4D4F"/>
                </a:solidFill>
                <a:latin typeface="Lucida Grande"/>
                <a:cs typeface="Lucida Grande"/>
              </a:rPr>
              <a:t>business</a:t>
            </a:r>
            <a:r>
              <a:rPr lang="en-GB" sz="9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900" spc="-50" dirty="0">
                <a:solidFill>
                  <a:srgbClr val="4C4D4F"/>
                </a:solidFill>
                <a:latin typeface="Lucida Grande"/>
                <a:cs typeface="Lucida Grande"/>
              </a:rPr>
              <a:t>literature</a:t>
            </a:r>
            <a:r>
              <a:rPr lang="en-GB" sz="9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900" spc="-45" dirty="0">
                <a:solidFill>
                  <a:srgbClr val="4C4D4F"/>
                </a:solidFill>
                <a:latin typeface="Lucida Grande"/>
                <a:cs typeface="Lucida Grande"/>
              </a:rPr>
              <a:t>certainly</a:t>
            </a:r>
            <a:r>
              <a:rPr lang="en-GB" sz="9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900" spc="-60" dirty="0">
                <a:solidFill>
                  <a:srgbClr val="4C4D4F"/>
                </a:solidFill>
                <a:latin typeface="Lucida Grande"/>
                <a:cs typeface="Lucida Grande"/>
              </a:rPr>
              <a:t>confirms</a:t>
            </a:r>
            <a:r>
              <a:rPr lang="en-GB" sz="9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900" spc="-50" dirty="0">
                <a:solidFill>
                  <a:srgbClr val="4C4D4F"/>
                </a:solidFill>
                <a:latin typeface="Lucida Grande"/>
                <a:cs typeface="Lucida Grande"/>
              </a:rPr>
              <a:t>this</a:t>
            </a:r>
            <a:r>
              <a:rPr lang="en-GB" sz="9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900" spc="-50" dirty="0">
                <a:solidFill>
                  <a:srgbClr val="4C4D4F"/>
                </a:solidFill>
                <a:latin typeface="Lucida Grande"/>
                <a:cs typeface="Lucida Grande"/>
              </a:rPr>
              <a:t>viewpoint.</a:t>
            </a:r>
            <a:r>
              <a:rPr lang="en-GB" sz="9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900" spc="-50" dirty="0">
                <a:solidFill>
                  <a:srgbClr val="4C4D4F"/>
                </a:solidFill>
                <a:latin typeface="Lucida Grande"/>
                <a:cs typeface="Lucida Grande"/>
              </a:rPr>
              <a:t>But</a:t>
            </a:r>
            <a:r>
              <a:rPr lang="en-GB" sz="9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900" spc="-45" dirty="0">
                <a:solidFill>
                  <a:srgbClr val="4C4D4F"/>
                </a:solidFill>
                <a:latin typeface="Lucida Grande"/>
                <a:cs typeface="Lucida Grande"/>
              </a:rPr>
              <a:t>different</a:t>
            </a:r>
            <a:r>
              <a:rPr lang="en-GB" sz="9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900" spc="-55" dirty="0">
                <a:solidFill>
                  <a:srgbClr val="4C4D4F"/>
                </a:solidFill>
                <a:latin typeface="Lucida Grande"/>
                <a:cs typeface="Lucida Grande"/>
              </a:rPr>
              <a:t>cultures</a:t>
            </a:r>
            <a:r>
              <a:rPr lang="en-GB" sz="9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900" spc="-45" dirty="0">
                <a:solidFill>
                  <a:srgbClr val="4C4D4F"/>
                </a:solidFill>
                <a:latin typeface="Lucida Grande"/>
                <a:cs typeface="Lucida Grande"/>
              </a:rPr>
              <a:t>actually</a:t>
            </a:r>
            <a:r>
              <a:rPr lang="en-GB" sz="9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900" spc="-60" dirty="0">
                <a:solidFill>
                  <a:srgbClr val="4C4D4F"/>
                </a:solidFill>
                <a:latin typeface="Lucida Grande"/>
                <a:cs typeface="Lucida Grande"/>
              </a:rPr>
              <a:t>have</a:t>
            </a:r>
            <a:r>
              <a:rPr lang="en-GB" sz="9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900" spc="-40" dirty="0">
                <a:solidFill>
                  <a:srgbClr val="4C4D4F"/>
                </a:solidFill>
                <a:latin typeface="Lucida Grande"/>
                <a:cs typeface="Lucida Grande"/>
              </a:rPr>
              <a:t>very </a:t>
            </a:r>
            <a:r>
              <a:rPr lang="en-GB" sz="1200" spc="-45" dirty="0">
                <a:solidFill>
                  <a:srgbClr val="4C4D4F"/>
                </a:solidFill>
                <a:latin typeface="Lucida Grande"/>
                <a:cs typeface="Lucida Grande"/>
              </a:rPr>
              <a:t>different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ideas</a:t>
            </a:r>
            <a:r>
              <a:rPr lang="en-GB" sz="12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about</a:t>
            </a:r>
            <a:r>
              <a:rPr lang="en-GB" sz="12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how</a:t>
            </a:r>
            <a:r>
              <a:rPr lang="en-GB" sz="12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productive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confrontation</a:t>
            </a:r>
            <a:r>
              <a:rPr lang="en-GB" sz="12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45" dirty="0">
                <a:solidFill>
                  <a:srgbClr val="4C4D4F"/>
                </a:solidFill>
                <a:latin typeface="Lucida Grande"/>
                <a:cs typeface="Lucida Grande"/>
              </a:rPr>
              <a:t>is</a:t>
            </a:r>
            <a:r>
              <a:rPr lang="en-GB" sz="12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45" dirty="0">
                <a:solidFill>
                  <a:srgbClr val="4C4D4F"/>
                </a:solidFill>
                <a:latin typeface="Lucida Grande"/>
                <a:cs typeface="Lucida Grande"/>
              </a:rPr>
              <a:t>for</a:t>
            </a:r>
            <a:r>
              <a:rPr lang="en-GB" sz="12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a</a:t>
            </a:r>
            <a:r>
              <a:rPr lang="en-GB" sz="12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team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or</a:t>
            </a:r>
            <a:r>
              <a:rPr lang="en-GB" sz="12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organization.</a:t>
            </a:r>
            <a:r>
              <a:rPr lang="en-GB" sz="12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This</a:t>
            </a:r>
            <a:r>
              <a:rPr lang="en-GB" sz="12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scale </a:t>
            </a:r>
            <a:r>
              <a:rPr lang="en-GB" sz="1200" spc="-33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measures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tolerance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45" dirty="0">
                <a:solidFill>
                  <a:srgbClr val="4C4D4F"/>
                </a:solidFill>
                <a:latin typeface="Lucida Grande"/>
                <a:cs typeface="Lucida Grande"/>
              </a:rPr>
              <a:t>for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open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disagreement,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and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views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on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whether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35" dirty="0">
                <a:solidFill>
                  <a:srgbClr val="4C4D4F"/>
                </a:solidFill>
                <a:latin typeface="Lucida Grande"/>
                <a:cs typeface="Lucida Grande"/>
              </a:rPr>
              <a:t>it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45" dirty="0">
                <a:solidFill>
                  <a:srgbClr val="4C4D4F"/>
                </a:solidFill>
                <a:latin typeface="Lucida Grande"/>
                <a:cs typeface="Lucida Grande"/>
              </a:rPr>
              <a:t>is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likely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to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improve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or </a:t>
            </a:r>
            <a:r>
              <a:rPr lang="en-GB" sz="1200" spc="-4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destroy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collegial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relationships.</a:t>
            </a:r>
            <a:endParaRPr lang="en-GB" sz="1200" dirty="0">
              <a:latin typeface="Lucida Grande"/>
              <a:cs typeface="Lucida Grande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EB583E-5A08-1948-B987-97A0364DDA3E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4795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8A546-98E1-D14B-8A03-CBAA71C2A8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5C1285-4E7C-7440-ADCE-C24029FF96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C829D5-A8F6-6D4D-977B-A186AE309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1E07B-F12A-264A-BBE6-8A055BD335D9}" type="datetimeFigureOut">
              <a:rPr lang="en-GB" smtClean="0"/>
              <a:t>10/03/2022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D42284-2F27-3742-BD05-96D3B00E7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ABF819-2332-874B-9263-2D70A0CFA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10EDE-8EE6-D547-B7BE-636B221316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2057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AFAA2-2D0B-374B-A5DF-43532C725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32B941-E5A8-0F47-BC94-75A65CF1FF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85F229-DF3F-FD48-8B4F-DCC68938B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1E07B-F12A-264A-BBE6-8A055BD335D9}" type="datetimeFigureOut">
              <a:rPr lang="en-GB" smtClean="0"/>
              <a:t>10/03/2022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161265-4065-6F45-BDCE-44A763427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3F9AFB-544F-4941-BC75-324C504C8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10EDE-8EE6-D547-B7BE-636B221316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0841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62D59C-6AD3-EF41-BD5A-B55AF70F09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31D5B9-F332-8C4D-82D4-3A508B1E93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916A99-EC31-8B45-AF91-7D5A1F7CE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1E07B-F12A-264A-BBE6-8A055BD335D9}" type="datetimeFigureOut">
              <a:rPr lang="en-GB" smtClean="0"/>
              <a:t>10/03/2022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A70428-915C-B94F-9052-E61C9B2C8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020024-4CE9-754E-A378-CA7EED00C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10EDE-8EE6-D547-B7BE-636B221316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7539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E4636-28AC-624A-A496-54B08E1AD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C93589-26DA-614E-9309-0C507C2028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936486-C82D-5542-B458-D4609FC3A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1E07B-F12A-264A-BBE6-8A055BD335D9}" type="datetimeFigureOut">
              <a:rPr lang="en-GB" smtClean="0"/>
              <a:t>10/03/2022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53DAE-F0A0-EF48-8798-5DF1E36F3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545FC2-D39B-CE41-ADC3-0D6B45771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10EDE-8EE6-D547-B7BE-636B221316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025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E15CE-0B01-6547-983A-C226AAF9C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B66ADA-09E7-6941-A3A3-87F1D212F7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B0A362-A4A3-F94E-A46F-F8A4DA1FB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1E07B-F12A-264A-BBE6-8A055BD335D9}" type="datetimeFigureOut">
              <a:rPr lang="en-GB" smtClean="0"/>
              <a:t>10/03/2022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05155E-941B-5D4E-970C-CD9F6B452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9C6DFA-21DC-A344-9A23-B371BF360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10EDE-8EE6-D547-B7BE-636B221316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296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AE2EA-6693-D046-A210-6B1AFDB98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40D819-F736-DD44-BC6D-666F980B50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C0EFBB-944D-A140-B241-A983CE6070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27E2C7-AFA7-C447-A976-7556DF285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1E07B-F12A-264A-BBE6-8A055BD335D9}" type="datetimeFigureOut">
              <a:rPr lang="en-GB" smtClean="0"/>
              <a:t>10/03/2022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CCD205-FCFD-AF4D-ADCC-A4FBD2B40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D20D31-727A-4C48-A887-E35B055BA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10EDE-8EE6-D547-B7BE-636B221316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0991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0797B-A6AC-2948-AB00-C43045153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41E878-ACD2-684D-B14A-FE8EE12B62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C1F271-9118-1340-A6D2-30DB9F04CA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B1EC06-DE41-124F-A27A-CCEBA083D5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D52CE8-B5CF-E849-9D55-DA056F420E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8D865C8-8C60-F74E-A4B0-599AE4FD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1E07B-F12A-264A-BBE6-8A055BD335D9}" type="datetimeFigureOut">
              <a:rPr lang="en-GB" smtClean="0"/>
              <a:t>10/03/2022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91AD466-CFDF-8E44-9478-4A2034F3A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975D02-EB27-6D46-8352-01AC53124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10EDE-8EE6-D547-B7BE-636B221316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3945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6481F-345F-0E4E-9C71-5A1391DBE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62684F-B2CA-A344-868D-27A4D190C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1E07B-F12A-264A-BBE6-8A055BD335D9}" type="datetimeFigureOut">
              <a:rPr lang="en-GB" smtClean="0"/>
              <a:t>10/03/2022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4DFB18-8675-D34D-A410-F017B4636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09F607-743E-0647-BE56-68A3D6860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10EDE-8EE6-D547-B7BE-636B221316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5732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DD0588-19C9-D74E-8D66-33A8B45C3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1E07B-F12A-264A-BBE6-8A055BD335D9}" type="datetimeFigureOut">
              <a:rPr lang="en-GB" smtClean="0"/>
              <a:t>10/03/2022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F54019-72B0-8F48-B72A-BB8675089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BD1A5C-4322-AC45-A236-FA7981F3E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10EDE-8EE6-D547-B7BE-636B221316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5608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109A4-C3FE-1A41-93F9-8A18EF789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AF6E64-0E42-B842-B837-EDE81ADF1B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8B1DBE-A85B-4C4E-BA0C-10075BB362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6FCB2A-E9D6-FE40-A994-3838BEE04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1E07B-F12A-264A-BBE6-8A055BD335D9}" type="datetimeFigureOut">
              <a:rPr lang="en-GB" smtClean="0"/>
              <a:t>10/03/2022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8AAE98-E70E-C541-8A25-5A4175725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13A67D-F8C6-CC49-93AF-F658AD7B0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10EDE-8EE6-D547-B7BE-636B221316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0541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5DE44-148E-D54F-B137-C24842B69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4F1A38-6B58-A049-A47F-1EEA527B7E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CB3E60-7164-A441-AC75-9E63B054E8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4B75FD-85E4-404A-A7F8-755ABE4A74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1E07B-F12A-264A-BBE6-8A055BD335D9}" type="datetimeFigureOut">
              <a:rPr lang="en-GB" smtClean="0"/>
              <a:t>10/03/2022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E0CC8F-1B55-DE4C-AC9A-B5A776B3D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0238CD-9F1B-A84E-8C4D-B30C66A21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10EDE-8EE6-D547-B7BE-636B221316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8046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9ABD9"/>
            </a:gs>
            <a:gs pos="50000">
              <a:schemeClr val="dk1">
                <a:satMod val="110000"/>
                <a:lumMod val="100000"/>
                <a:shade val="100000"/>
              </a:schemeClr>
            </a:gs>
            <a:gs pos="100000">
              <a:schemeClr val="dk1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5877FE-928D-9248-8AF2-2790BD421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D78B9D-D1C6-8440-9955-1C44CE9E4A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13303C-A0EB-DF4A-BF1A-7D0AE2F102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51E07B-F12A-264A-BBE6-8A055BD335D9}" type="datetimeFigureOut">
              <a:rPr lang="en-GB" smtClean="0"/>
              <a:t>10/03/2022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73665B-F204-1D4D-91E5-6A5F7426EE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BBBB4-DF8F-3940-8CD4-FAD3A4A69F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510EDE-8EE6-D547-B7BE-636B221316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2404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hyperlink" Target="http://800ceoread.com/products/culture_map-erin_meyer-english?selected=9510" TargetMode="External"/><Relationship Id="rId7" Type="http://schemas.openxmlformats.org/officeDocument/2006/relationships/hyperlink" Target="http://www.veer.com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reativecommons.org/licenses/by-nc-nd/2.0/" TargetMode="External"/><Relationship Id="rId5" Type="http://schemas.openxmlformats.org/officeDocument/2006/relationships/hyperlink" Target="http://changethis.com/page/show/e_mail_newsletter" TargetMode="External"/><Relationship Id="rId4" Type="http://schemas.openxmlformats.org/officeDocument/2006/relationships/hyperlink" Target="http://www.changethis.com/121.03.CultureMap/emai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9000">
              <a:srgbClr val="98A0E5"/>
            </a:gs>
            <a:gs pos="0">
              <a:srgbClr val="99ABD9"/>
            </a:gs>
            <a:gs pos="50000">
              <a:schemeClr val="dk1">
                <a:satMod val="110000"/>
                <a:lumMod val="100000"/>
                <a:shade val="100000"/>
              </a:schemeClr>
            </a:gs>
            <a:gs pos="100000">
              <a:schemeClr val="dk1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object 3">
            <a:extLst>
              <a:ext uri="{FF2B5EF4-FFF2-40B4-BE49-F238E27FC236}">
                <a16:creationId xmlns:a16="http://schemas.microsoft.com/office/drawing/2014/main" id="{FFC249E4-E5E3-5644-A093-14D0B8600C80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29944" y="2618128"/>
            <a:ext cx="3267664" cy="2693376"/>
          </a:xfrm>
          <a:prstGeom prst="rect">
            <a:avLst/>
          </a:prstGeom>
        </p:spPr>
      </p:pic>
      <p:pic>
        <p:nvPicPr>
          <p:cNvPr id="22" name="object 4">
            <a:extLst>
              <a:ext uri="{FF2B5EF4-FFF2-40B4-BE49-F238E27FC236}">
                <a16:creationId xmlns:a16="http://schemas.microsoft.com/office/drawing/2014/main" id="{FA7DD5EA-ABB7-F94F-AE25-E967BD48A6D1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262799" y="2618128"/>
            <a:ext cx="3267664" cy="2723929"/>
          </a:xfrm>
          <a:prstGeom prst="rect">
            <a:avLst/>
          </a:prstGeom>
        </p:spPr>
      </p:pic>
      <p:pic>
        <p:nvPicPr>
          <p:cNvPr id="23" name="object 5">
            <a:extLst>
              <a:ext uri="{FF2B5EF4-FFF2-40B4-BE49-F238E27FC236}">
                <a16:creationId xmlns:a16="http://schemas.microsoft.com/office/drawing/2014/main" id="{2FB00AF7-D5B9-0E4B-8211-A1E18E5A2758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749721" y="2632278"/>
            <a:ext cx="3166576" cy="2709779"/>
          </a:xfrm>
          <a:prstGeom prst="rect">
            <a:avLst/>
          </a:prstGeom>
        </p:spPr>
      </p:pic>
      <p:pic>
        <p:nvPicPr>
          <p:cNvPr id="24" name="object 6">
            <a:extLst>
              <a:ext uri="{FF2B5EF4-FFF2-40B4-BE49-F238E27FC236}">
                <a16:creationId xmlns:a16="http://schemas.microsoft.com/office/drawing/2014/main" id="{D55FCEF5-9A77-4C4E-B1B9-289BA0BB5961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7931" y="2618128"/>
            <a:ext cx="2110076" cy="2723929"/>
          </a:xfrm>
          <a:prstGeom prst="rect">
            <a:avLst/>
          </a:prstGeom>
        </p:spPr>
      </p:pic>
      <p:pic>
        <p:nvPicPr>
          <p:cNvPr id="25" name="object 7">
            <a:extLst>
              <a:ext uri="{FF2B5EF4-FFF2-40B4-BE49-F238E27FC236}">
                <a16:creationId xmlns:a16="http://schemas.microsoft.com/office/drawing/2014/main" id="{E6726F46-E645-A047-8459-2701B23FA64A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999545" y="2380058"/>
            <a:ext cx="2147743" cy="2931446"/>
          </a:xfrm>
          <a:prstGeom prst="rect">
            <a:avLst/>
          </a:prstGeom>
        </p:spPr>
      </p:pic>
      <p:sp>
        <p:nvSpPr>
          <p:cNvPr id="27" name="object 10">
            <a:extLst>
              <a:ext uri="{FF2B5EF4-FFF2-40B4-BE49-F238E27FC236}">
                <a16:creationId xmlns:a16="http://schemas.microsoft.com/office/drawing/2014/main" id="{CF31FC60-5838-3647-BE0A-3B403C157261}"/>
              </a:ext>
            </a:extLst>
          </p:cNvPr>
          <p:cNvSpPr txBox="1"/>
          <p:nvPr/>
        </p:nvSpPr>
        <p:spPr>
          <a:xfrm>
            <a:off x="2340244" y="573437"/>
            <a:ext cx="8194981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20" algn="ctr">
              <a:spcBef>
                <a:spcPts val="100"/>
              </a:spcBef>
            </a:pPr>
            <a:r>
              <a:rPr sz="4800" spc="-35" dirty="0">
                <a:solidFill>
                  <a:srgbClr val="FFFFFF"/>
                </a:solidFill>
                <a:latin typeface="Times New Roman"/>
                <a:cs typeface="Times New Roman"/>
              </a:rPr>
              <a:t>Working</a:t>
            </a:r>
            <a:r>
              <a:rPr sz="4800" spc="-1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800" spc="-25" dirty="0">
                <a:solidFill>
                  <a:srgbClr val="FFFFFF"/>
                </a:solidFill>
                <a:latin typeface="Times New Roman"/>
                <a:cs typeface="Times New Roman"/>
              </a:rPr>
              <a:t>Across</a:t>
            </a:r>
            <a:r>
              <a:rPr sz="4800" spc="-1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800" spc="55" dirty="0">
                <a:solidFill>
                  <a:srgbClr val="FFFFFF"/>
                </a:solidFill>
                <a:latin typeface="Times New Roman"/>
                <a:cs typeface="Times New Roman"/>
              </a:rPr>
              <a:t>Cultures</a:t>
            </a:r>
            <a:endParaRPr sz="48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algn="ctr"/>
            <a:r>
              <a:rPr sz="4800" i="1" spc="3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4800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800" i="1" spc="-75" dirty="0">
                <a:solidFill>
                  <a:srgbClr val="FFFFFF"/>
                </a:solidFill>
                <a:latin typeface="Times New Roman"/>
                <a:cs typeface="Times New Roman"/>
              </a:rPr>
              <a:t>Knowing</a:t>
            </a:r>
            <a:r>
              <a:rPr sz="4800" i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800" i="1" spc="-40" dirty="0">
                <a:solidFill>
                  <a:srgbClr val="FFFFFF"/>
                </a:solidFill>
                <a:latin typeface="Times New Roman"/>
                <a:cs typeface="Times New Roman"/>
              </a:rPr>
              <a:t>When</a:t>
            </a:r>
            <a:r>
              <a:rPr sz="4800" i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800" i="1" spc="-8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4800" i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800" i="1" spc="15" dirty="0">
                <a:solidFill>
                  <a:srgbClr val="FFFFFF"/>
                </a:solidFill>
                <a:latin typeface="Times New Roman"/>
                <a:cs typeface="Times New Roman"/>
              </a:rPr>
              <a:t>Shut</a:t>
            </a:r>
            <a:r>
              <a:rPr sz="4800" i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800" i="1" spc="-295" dirty="0">
                <a:solidFill>
                  <a:srgbClr val="FFFFFF"/>
                </a:solidFill>
                <a:latin typeface="Times New Roman"/>
                <a:cs typeface="Times New Roman"/>
              </a:rPr>
              <a:t>Up</a:t>
            </a:r>
            <a:endParaRPr sz="48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8" name="object 11">
            <a:extLst>
              <a:ext uri="{FF2B5EF4-FFF2-40B4-BE49-F238E27FC236}">
                <a16:creationId xmlns:a16="http://schemas.microsoft.com/office/drawing/2014/main" id="{37D76765-34FE-484A-8F30-F2FAEC0EB467}"/>
              </a:ext>
            </a:extLst>
          </p:cNvPr>
          <p:cNvSpPr txBox="1"/>
          <p:nvPr/>
        </p:nvSpPr>
        <p:spPr>
          <a:xfrm>
            <a:off x="9048632" y="5787524"/>
            <a:ext cx="2802467" cy="889987"/>
          </a:xfrm>
          <a:prstGeom prst="rect">
            <a:avLst/>
          </a:prstGeom>
          <a:ln>
            <a:noFill/>
          </a:ln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fr-FR" sz="2850" spc="90" dirty="0" err="1">
                <a:solidFill>
                  <a:schemeClr val="bg1"/>
                </a:solidFill>
                <a:latin typeface="Times New Roman"/>
                <a:cs typeface="Times New Roman"/>
              </a:rPr>
              <a:t>Adapted</a:t>
            </a:r>
            <a:r>
              <a:rPr lang="fr-FR" sz="2850" spc="9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fr-FR" sz="2850" spc="90" dirty="0" err="1">
                <a:solidFill>
                  <a:schemeClr val="bg1"/>
                </a:solidFill>
                <a:latin typeface="Times New Roman"/>
                <a:cs typeface="Times New Roman"/>
              </a:rPr>
              <a:t>from</a:t>
            </a:r>
            <a:r>
              <a:rPr lang="fr-FR" sz="2850" spc="9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850" spc="90" dirty="0">
                <a:solidFill>
                  <a:schemeClr val="bg1"/>
                </a:solidFill>
                <a:latin typeface="Times New Roman"/>
                <a:cs typeface="Times New Roman"/>
              </a:rPr>
              <a:t>Erin</a:t>
            </a:r>
            <a:r>
              <a:rPr sz="2850" spc="-16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850" spc="-65" dirty="0">
                <a:solidFill>
                  <a:schemeClr val="bg1"/>
                </a:solidFill>
                <a:latin typeface="Times New Roman"/>
                <a:cs typeface="Times New Roman"/>
              </a:rPr>
              <a:t>Meyer</a:t>
            </a:r>
            <a:endParaRPr sz="285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30246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1A0D15A-CA02-9D42-82D7-36A631F69FB6}"/>
              </a:ext>
            </a:extLst>
          </p:cNvPr>
          <p:cNvSpPr txBox="1"/>
          <p:nvPr/>
        </p:nvSpPr>
        <p:spPr>
          <a:xfrm>
            <a:off x="384628" y="722669"/>
            <a:ext cx="11422743" cy="769441"/>
          </a:xfrm>
          <a:prstGeom prst="rect">
            <a:avLst/>
          </a:prstGeom>
          <a:noFill/>
          <a:ln w="3175">
            <a:solidFill>
              <a:schemeClr val="bg2">
                <a:lumMod val="1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4400" b="1" spc="-55" dirty="0">
                <a:solidFill>
                  <a:srgbClr val="4C4D4F"/>
                </a:solidFill>
                <a:latin typeface="Lucida Grande"/>
                <a:cs typeface="Lucida Grande"/>
              </a:rPr>
              <a:t>Disagreeing</a:t>
            </a:r>
            <a:endParaRPr lang="en-GB" sz="4400" b="1" dirty="0">
              <a:ln w="3175">
                <a:solidFill>
                  <a:schemeClr val="bg2">
                    <a:lumMod val="10000"/>
                  </a:schemeClr>
                </a:solidFill>
              </a:ln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F1A9982-3D98-CE44-B26A-6C89C7886300}"/>
              </a:ext>
            </a:extLst>
          </p:cNvPr>
          <p:cNvSpPr txBox="1"/>
          <p:nvPr/>
        </p:nvSpPr>
        <p:spPr>
          <a:xfrm>
            <a:off x="1458686" y="2380343"/>
            <a:ext cx="9274628" cy="3416320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algn="ctr"/>
            <a:r>
              <a:rPr lang="en-GB" sz="5400" dirty="0">
                <a:solidFill>
                  <a:schemeClr val="bg1"/>
                </a:solidFill>
              </a:rPr>
              <a:t>High conflict</a:t>
            </a:r>
          </a:p>
          <a:p>
            <a:pPr algn="ctr"/>
            <a:r>
              <a:rPr lang="en-GB" sz="5400" dirty="0">
                <a:solidFill>
                  <a:schemeClr val="bg1"/>
                </a:solidFill>
              </a:rPr>
              <a:t>Precise</a:t>
            </a:r>
          </a:p>
          <a:p>
            <a:pPr algn="ctr"/>
            <a:r>
              <a:rPr lang="en-GB" sz="5400" dirty="0">
                <a:solidFill>
                  <a:schemeClr val="bg1"/>
                </a:solidFill>
              </a:rPr>
              <a:t>Explicit</a:t>
            </a:r>
          </a:p>
          <a:p>
            <a:pPr algn="ctr"/>
            <a:r>
              <a:rPr lang="en-GB" sz="5400" dirty="0">
                <a:solidFill>
                  <a:schemeClr val="bg1"/>
                </a:solidFill>
              </a:rPr>
              <a:t>Face value</a:t>
            </a:r>
          </a:p>
          <a:p>
            <a:pPr algn="ctr"/>
            <a:r>
              <a:rPr lang="en-GB" sz="5400" dirty="0">
                <a:solidFill>
                  <a:schemeClr val="bg1"/>
                </a:solidFill>
              </a:rPr>
              <a:t>Low conflict</a:t>
            </a:r>
          </a:p>
          <a:p>
            <a:pPr algn="ctr"/>
            <a:r>
              <a:rPr lang="en-GB" sz="5400" dirty="0">
                <a:solidFill>
                  <a:schemeClr val="bg1"/>
                </a:solidFill>
              </a:rPr>
              <a:t>Layered</a:t>
            </a:r>
          </a:p>
          <a:p>
            <a:pPr algn="ctr"/>
            <a:r>
              <a:rPr lang="en-GB" sz="5400" dirty="0">
                <a:solidFill>
                  <a:schemeClr val="bg1"/>
                </a:solidFill>
              </a:rPr>
              <a:t>Implied</a:t>
            </a:r>
          </a:p>
          <a:p>
            <a:pPr algn="ctr"/>
            <a:r>
              <a:rPr lang="en-GB" sz="5400" dirty="0">
                <a:solidFill>
                  <a:schemeClr val="bg1"/>
                </a:solidFill>
              </a:rPr>
              <a:t>Silence</a:t>
            </a:r>
          </a:p>
        </p:txBody>
      </p:sp>
    </p:spTree>
    <p:extLst>
      <p:ext uri="{BB962C8B-B14F-4D97-AF65-F5344CB8AC3E}">
        <p14:creationId xmlns:p14="http://schemas.microsoft.com/office/powerpoint/2010/main" val="3418323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1A0D15A-CA02-9D42-82D7-36A631F69FB6}"/>
              </a:ext>
            </a:extLst>
          </p:cNvPr>
          <p:cNvSpPr txBox="1"/>
          <p:nvPr/>
        </p:nvSpPr>
        <p:spPr>
          <a:xfrm>
            <a:off x="384628" y="722669"/>
            <a:ext cx="11422743" cy="769441"/>
          </a:xfrm>
          <a:prstGeom prst="rect">
            <a:avLst/>
          </a:prstGeom>
          <a:noFill/>
          <a:ln w="3175">
            <a:solidFill>
              <a:schemeClr val="bg2">
                <a:lumMod val="1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4400" b="1" spc="-55" dirty="0">
                <a:solidFill>
                  <a:srgbClr val="4C4D4F"/>
                </a:solidFill>
                <a:latin typeface="Lucida Grande"/>
                <a:cs typeface="Lucida Grande"/>
              </a:rPr>
              <a:t>Scheduling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F1A9982-3D98-CE44-B26A-6C89C7886300}"/>
              </a:ext>
            </a:extLst>
          </p:cNvPr>
          <p:cNvSpPr txBox="1"/>
          <p:nvPr/>
        </p:nvSpPr>
        <p:spPr>
          <a:xfrm>
            <a:off x="1458685" y="2380343"/>
            <a:ext cx="9560609" cy="2585323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algn="ctr"/>
            <a:r>
              <a:rPr lang="en-GB" sz="5400" dirty="0">
                <a:solidFill>
                  <a:schemeClr val="bg1"/>
                </a:solidFill>
              </a:rPr>
              <a:t>Linear</a:t>
            </a:r>
          </a:p>
          <a:p>
            <a:pPr algn="ctr"/>
            <a:r>
              <a:rPr lang="en-GB" sz="5400" dirty="0">
                <a:solidFill>
                  <a:schemeClr val="bg1"/>
                </a:solidFill>
              </a:rPr>
              <a:t>Structured</a:t>
            </a:r>
          </a:p>
          <a:p>
            <a:pPr algn="ctr"/>
            <a:r>
              <a:rPr lang="en-GB" sz="5400" dirty="0">
                <a:solidFill>
                  <a:schemeClr val="bg1"/>
                </a:solidFill>
              </a:rPr>
              <a:t>Strict scheduling</a:t>
            </a:r>
          </a:p>
          <a:p>
            <a:pPr algn="ctr"/>
            <a:r>
              <a:rPr lang="en-GB" sz="5400" dirty="0">
                <a:solidFill>
                  <a:schemeClr val="bg1"/>
                </a:solidFill>
              </a:rPr>
              <a:t>Flexible</a:t>
            </a:r>
          </a:p>
          <a:p>
            <a:pPr algn="ctr"/>
            <a:r>
              <a:rPr lang="en-GB" sz="5400" dirty="0">
                <a:solidFill>
                  <a:schemeClr val="bg1"/>
                </a:solidFill>
              </a:rPr>
              <a:t>Reactive</a:t>
            </a:r>
          </a:p>
          <a:p>
            <a:pPr algn="ctr"/>
            <a:r>
              <a:rPr lang="en-GB" sz="5400" dirty="0">
                <a:solidFill>
                  <a:schemeClr val="bg1"/>
                </a:solidFill>
              </a:rPr>
              <a:t>Layered</a:t>
            </a:r>
          </a:p>
        </p:txBody>
      </p:sp>
    </p:spTree>
    <p:extLst>
      <p:ext uri="{BB962C8B-B14F-4D97-AF65-F5344CB8AC3E}">
        <p14:creationId xmlns:p14="http://schemas.microsoft.com/office/powerpoint/2010/main" val="2921070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1A0D15A-CA02-9D42-82D7-36A631F69FB6}"/>
              </a:ext>
            </a:extLst>
          </p:cNvPr>
          <p:cNvSpPr txBox="1"/>
          <p:nvPr/>
        </p:nvSpPr>
        <p:spPr>
          <a:xfrm>
            <a:off x="384628" y="722669"/>
            <a:ext cx="11422743" cy="769441"/>
          </a:xfrm>
          <a:prstGeom prst="rect">
            <a:avLst/>
          </a:prstGeom>
          <a:noFill/>
          <a:ln w="3175">
            <a:solidFill>
              <a:schemeClr val="bg2">
                <a:lumMod val="1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4400" b="1" spc="-55" dirty="0">
                <a:solidFill>
                  <a:srgbClr val="4C4D4F"/>
                </a:solidFill>
                <a:latin typeface="Lucida Grande"/>
                <a:cs typeface="Lucida Grande"/>
              </a:rPr>
              <a:t>Persuading</a:t>
            </a:r>
            <a:endParaRPr lang="en-GB" sz="4400" b="1" dirty="0">
              <a:ln w="3175">
                <a:solidFill>
                  <a:schemeClr val="bg2">
                    <a:lumMod val="10000"/>
                  </a:schemeClr>
                </a:solidFill>
              </a:ln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F1A9982-3D98-CE44-B26A-6C89C7886300}"/>
              </a:ext>
            </a:extLst>
          </p:cNvPr>
          <p:cNvSpPr txBox="1"/>
          <p:nvPr/>
        </p:nvSpPr>
        <p:spPr>
          <a:xfrm>
            <a:off x="216976" y="2380344"/>
            <a:ext cx="11747715" cy="3416320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algn="ctr"/>
            <a:r>
              <a:rPr lang="en-GB" sz="5400" dirty="0">
                <a:solidFill>
                  <a:schemeClr val="bg1"/>
                </a:solidFill>
              </a:rPr>
              <a:t>Holistic</a:t>
            </a:r>
          </a:p>
          <a:p>
            <a:pPr algn="ctr"/>
            <a:r>
              <a:rPr lang="en-GB" sz="5400" dirty="0">
                <a:solidFill>
                  <a:schemeClr val="bg1"/>
                </a:solidFill>
              </a:rPr>
              <a:t>Pieces of the whole </a:t>
            </a:r>
          </a:p>
          <a:p>
            <a:pPr algn="ctr"/>
            <a:r>
              <a:rPr lang="en-GB" sz="5400" dirty="0">
                <a:solidFill>
                  <a:schemeClr val="bg1"/>
                </a:solidFill>
              </a:rPr>
              <a:t>Applications first</a:t>
            </a:r>
          </a:p>
          <a:p>
            <a:pPr algn="ctr"/>
            <a:endParaRPr lang="en-GB" sz="5400" dirty="0">
              <a:solidFill>
                <a:schemeClr val="bg1"/>
              </a:solidFill>
            </a:endParaRPr>
          </a:p>
          <a:p>
            <a:pPr algn="ctr"/>
            <a:r>
              <a:rPr lang="en-GB" sz="5400" dirty="0">
                <a:solidFill>
                  <a:schemeClr val="bg1"/>
                </a:solidFill>
              </a:rPr>
              <a:t>Specific</a:t>
            </a:r>
          </a:p>
          <a:p>
            <a:pPr algn="ctr"/>
            <a:r>
              <a:rPr lang="en-GB" sz="5400" dirty="0">
                <a:solidFill>
                  <a:schemeClr val="bg1"/>
                </a:solidFill>
              </a:rPr>
              <a:t>Distinct components</a:t>
            </a:r>
          </a:p>
          <a:p>
            <a:pPr algn="ctr"/>
            <a:r>
              <a:rPr lang="en-GB" sz="5400" dirty="0">
                <a:solidFill>
                  <a:schemeClr val="bg1"/>
                </a:solidFill>
              </a:rPr>
              <a:t>Principles first</a:t>
            </a:r>
          </a:p>
        </p:txBody>
      </p:sp>
    </p:spTree>
    <p:extLst>
      <p:ext uri="{BB962C8B-B14F-4D97-AF65-F5344CB8AC3E}">
        <p14:creationId xmlns:p14="http://schemas.microsoft.com/office/powerpoint/2010/main" val="2353213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object 2">
            <a:extLst>
              <a:ext uri="{FF2B5EF4-FFF2-40B4-BE49-F238E27FC236}">
                <a16:creationId xmlns:a16="http://schemas.microsoft.com/office/drawing/2014/main" id="{BDED5714-1F53-CA45-9251-68B1319C5EDF}"/>
              </a:ext>
            </a:extLst>
          </p:cNvPr>
          <p:cNvGrpSpPr/>
          <p:nvPr/>
        </p:nvGrpSpPr>
        <p:grpSpPr>
          <a:xfrm>
            <a:off x="2107769" y="201478"/>
            <a:ext cx="7625167" cy="6307809"/>
            <a:chOff x="2446020" y="228600"/>
            <a:chExt cx="4488180" cy="4152900"/>
          </a:xfrm>
        </p:grpSpPr>
        <p:sp>
          <p:nvSpPr>
            <p:cNvPr id="7" name="object 3">
              <a:extLst>
                <a:ext uri="{FF2B5EF4-FFF2-40B4-BE49-F238E27FC236}">
                  <a16:creationId xmlns:a16="http://schemas.microsoft.com/office/drawing/2014/main" id="{6AF51F56-F7C4-E04A-9EA4-A36CA60B1A6A}"/>
                </a:ext>
              </a:extLst>
            </p:cNvPr>
            <p:cNvSpPr/>
            <p:nvPr/>
          </p:nvSpPr>
          <p:spPr>
            <a:xfrm>
              <a:off x="2446020" y="228600"/>
              <a:ext cx="4488180" cy="4152900"/>
            </a:xfrm>
            <a:custGeom>
              <a:avLst/>
              <a:gdLst/>
              <a:ahLst/>
              <a:cxnLst/>
              <a:rect l="l" t="t" r="r" b="b"/>
              <a:pathLst>
                <a:path w="4488180" h="4152900">
                  <a:moveTo>
                    <a:pt x="4488180" y="0"/>
                  </a:moveTo>
                  <a:lnTo>
                    <a:pt x="0" y="0"/>
                  </a:lnTo>
                  <a:lnTo>
                    <a:pt x="0" y="4152900"/>
                  </a:lnTo>
                  <a:lnTo>
                    <a:pt x="4488180" y="4152900"/>
                  </a:lnTo>
                  <a:lnTo>
                    <a:pt x="4488180" y="0"/>
                  </a:lnTo>
                  <a:close/>
                </a:path>
              </a:pathLst>
            </a:custGeom>
            <a:solidFill>
              <a:srgbClr val="F3F4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4">
              <a:extLst>
                <a:ext uri="{FF2B5EF4-FFF2-40B4-BE49-F238E27FC236}">
                  <a16:creationId xmlns:a16="http://schemas.microsoft.com/office/drawing/2014/main" id="{D550E5F0-F1EA-5C4E-91A5-5139E6211B44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46020" y="324271"/>
              <a:ext cx="4488180" cy="39203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572448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5">
            <a:extLst>
              <a:ext uri="{FF2B5EF4-FFF2-40B4-BE49-F238E27FC236}">
                <a16:creationId xmlns:a16="http://schemas.microsoft.com/office/drawing/2014/main" id="{113C93D5-B6B1-134F-9550-F7BF8B84B9AD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45777" y="170481"/>
            <a:ext cx="7547674" cy="64782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2254812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5B4070FD-8372-624B-AFAB-DE52B1811673}"/>
              </a:ext>
            </a:extLst>
          </p:cNvPr>
          <p:cNvSpPr txBox="1"/>
          <p:nvPr/>
        </p:nvSpPr>
        <p:spPr>
          <a:xfrm>
            <a:off x="444500" y="575183"/>
            <a:ext cx="10831526" cy="540859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37615">
              <a:lnSpc>
                <a:spcPct val="100000"/>
              </a:lnSpc>
              <a:spcBef>
                <a:spcPts val="100"/>
              </a:spcBef>
            </a:pPr>
            <a:r>
              <a:rPr lang="en-GB" sz="1400" b="1" spc="25" dirty="0">
                <a:solidFill>
                  <a:srgbClr val="231F20"/>
                </a:solidFill>
                <a:latin typeface="Lucida Grande"/>
                <a:cs typeface="Lucida Grande"/>
              </a:rPr>
              <a:t>BUY</a:t>
            </a:r>
            <a:r>
              <a:rPr lang="en-GB" sz="1400" b="1" spc="80" dirty="0">
                <a:solidFill>
                  <a:srgbClr val="231F20"/>
                </a:solidFill>
                <a:latin typeface="Lucida Grande"/>
                <a:cs typeface="Lucida Grande"/>
              </a:rPr>
              <a:t> </a:t>
            </a:r>
            <a:r>
              <a:rPr lang="en-GB" sz="1400" b="1" spc="25" dirty="0">
                <a:solidFill>
                  <a:srgbClr val="231F20"/>
                </a:solidFill>
                <a:latin typeface="Lucida Grande"/>
                <a:cs typeface="Lucida Grande"/>
              </a:rPr>
              <a:t>THE</a:t>
            </a:r>
            <a:r>
              <a:rPr lang="en-GB" sz="1400" b="1" spc="80" dirty="0">
                <a:solidFill>
                  <a:srgbClr val="231F20"/>
                </a:solidFill>
                <a:latin typeface="Lucida Grande"/>
                <a:cs typeface="Lucida Grande"/>
              </a:rPr>
              <a:t> </a:t>
            </a:r>
            <a:r>
              <a:rPr lang="en-GB" sz="1400" b="1" spc="25" dirty="0">
                <a:solidFill>
                  <a:srgbClr val="231F20"/>
                </a:solidFill>
                <a:latin typeface="Lucida Grande"/>
                <a:cs typeface="Lucida Grande"/>
              </a:rPr>
              <a:t>BOOK</a:t>
            </a:r>
            <a:r>
              <a:rPr lang="en-GB" sz="1400" b="1" spc="50" dirty="0">
                <a:solidFill>
                  <a:srgbClr val="231F20"/>
                </a:solidFill>
                <a:latin typeface="Lucida Grande"/>
                <a:cs typeface="Lucida Grande"/>
              </a:rPr>
              <a:t> </a:t>
            </a:r>
            <a:r>
              <a:rPr lang="en-GB" sz="1400" spc="-195" baseline="2777" dirty="0">
                <a:solidFill>
                  <a:srgbClr val="BCBEC0"/>
                </a:solidFill>
                <a:latin typeface="Lucida Grande"/>
                <a:cs typeface="Lucida Grande"/>
              </a:rPr>
              <a:t>|</a:t>
            </a:r>
            <a:r>
              <a:rPr lang="en-GB" sz="1400" spc="-37" baseline="2777" dirty="0">
                <a:solidFill>
                  <a:srgbClr val="BCBEC0"/>
                </a:solidFill>
                <a:latin typeface="Lucida Grande"/>
                <a:cs typeface="Lucida Grande"/>
              </a:rPr>
              <a:t> </a:t>
            </a:r>
            <a:r>
              <a:rPr lang="en-GB" sz="1400" spc="-45" dirty="0">
                <a:solidFill>
                  <a:srgbClr val="4C4D4F"/>
                </a:solidFill>
                <a:latin typeface="Lucida Grande"/>
                <a:cs typeface="Lucida Grande"/>
              </a:rPr>
              <a:t>Get</a:t>
            </a:r>
            <a:r>
              <a:rPr lang="en-GB" sz="14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50" dirty="0">
                <a:solidFill>
                  <a:srgbClr val="4C4D4F"/>
                </a:solidFill>
                <a:latin typeface="Lucida Grande"/>
                <a:cs typeface="Lucida Grande"/>
              </a:rPr>
              <a:t>more</a:t>
            </a:r>
            <a:r>
              <a:rPr lang="en-GB" sz="14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35" dirty="0">
                <a:solidFill>
                  <a:srgbClr val="4C4D4F"/>
                </a:solidFill>
                <a:latin typeface="Lucida Grande"/>
                <a:cs typeface="Lucida Grande"/>
              </a:rPr>
              <a:t>details</a:t>
            </a:r>
            <a:r>
              <a:rPr lang="en-GB" sz="14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40" dirty="0">
                <a:solidFill>
                  <a:srgbClr val="4C4D4F"/>
                </a:solidFill>
                <a:latin typeface="Lucida Grande"/>
                <a:cs typeface="Lucida Grande"/>
              </a:rPr>
              <a:t>or</a:t>
            </a:r>
            <a:r>
              <a:rPr lang="en-GB" sz="14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40" dirty="0">
                <a:solidFill>
                  <a:srgbClr val="4C4D4F"/>
                </a:solidFill>
                <a:latin typeface="Lucida Grande"/>
                <a:cs typeface="Lucida Grande"/>
              </a:rPr>
              <a:t>buy</a:t>
            </a:r>
            <a:r>
              <a:rPr lang="en-GB" sz="14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45" dirty="0">
                <a:solidFill>
                  <a:srgbClr val="4C4D4F"/>
                </a:solidFill>
                <a:latin typeface="Lucida Grande"/>
                <a:cs typeface="Lucida Grande"/>
              </a:rPr>
              <a:t>a</a:t>
            </a:r>
            <a:r>
              <a:rPr lang="en-GB" sz="14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45" dirty="0">
                <a:solidFill>
                  <a:srgbClr val="4C4D4F"/>
                </a:solidFill>
                <a:latin typeface="Lucida Grande"/>
                <a:cs typeface="Lucida Grande"/>
              </a:rPr>
              <a:t>copy</a:t>
            </a:r>
            <a:r>
              <a:rPr lang="en-GB" sz="14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40" dirty="0">
                <a:solidFill>
                  <a:srgbClr val="4C4D4F"/>
                </a:solidFill>
                <a:latin typeface="Lucida Grande"/>
                <a:cs typeface="Lucida Grande"/>
              </a:rPr>
              <a:t>of</a:t>
            </a:r>
            <a:r>
              <a:rPr lang="en-GB" sz="14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u="sng" spc="-45" dirty="0">
                <a:solidFill>
                  <a:srgbClr val="D64712"/>
                </a:solidFill>
                <a:uFill>
                  <a:solidFill>
                    <a:srgbClr val="D64712"/>
                  </a:solidFill>
                </a:uFill>
                <a:latin typeface="Lucida Grande"/>
                <a:cs typeface="Lucida Grande"/>
                <a:hlinkClick r:id="rId3"/>
              </a:rPr>
              <a:t>The</a:t>
            </a:r>
            <a:r>
              <a:rPr lang="en-GB" sz="1400" u="sng" spc="-20" dirty="0">
                <a:solidFill>
                  <a:srgbClr val="D64712"/>
                </a:solidFill>
                <a:uFill>
                  <a:solidFill>
                    <a:srgbClr val="D64712"/>
                  </a:solidFill>
                </a:uFill>
                <a:latin typeface="Lucida Grande"/>
                <a:cs typeface="Lucida Grande"/>
                <a:hlinkClick r:id="rId3"/>
              </a:rPr>
              <a:t> </a:t>
            </a:r>
            <a:r>
              <a:rPr lang="en-GB" sz="1400" u="sng" spc="-40" dirty="0">
                <a:solidFill>
                  <a:srgbClr val="D64712"/>
                </a:solidFill>
                <a:uFill>
                  <a:solidFill>
                    <a:srgbClr val="D64712"/>
                  </a:solidFill>
                </a:uFill>
                <a:latin typeface="Lucida Grande"/>
                <a:cs typeface="Lucida Grande"/>
                <a:hlinkClick r:id="rId3"/>
              </a:rPr>
              <a:t>Culture</a:t>
            </a:r>
            <a:r>
              <a:rPr lang="en-GB" sz="1400" u="sng" spc="-25" dirty="0">
                <a:solidFill>
                  <a:srgbClr val="D64712"/>
                </a:solidFill>
                <a:uFill>
                  <a:solidFill>
                    <a:srgbClr val="D64712"/>
                  </a:solidFill>
                </a:uFill>
                <a:latin typeface="Lucida Grande"/>
                <a:cs typeface="Lucida Grande"/>
                <a:hlinkClick r:id="rId3"/>
              </a:rPr>
              <a:t> </a:t>
            </a:r>
            <a:r>
              <a:rPr lang="en-GB" sz="1400" u="sng" spc="-50" dirty="0">
                <a:solidFill>
                  <a:srgbClr val="D64712"/>
                </a:solidFill>
                <a:uFill>
                  <a:solidFill>
                    <a:srgbClr val="D64712"/>
                  </a:solidFill>
                </a:uFill>
                <a:latin typeface="Lucida Grande"/>
                <a:cs typeface="Lucida Grande"/>
                <a:hlinkClick r:id="rId3"/>
              </a:rPr>
              <a:t>Map</a:t>
            </a:r>
            <a:r>
              <a:rPr lang="en-GB" sz="1400" spc="-50" dirty="0">
                <a:solidFill>
                  <a:srgbClr val="D64712"/>
                </a:solidFill>
                <a:latin typeface="Lucida Grande"/>
                <a:cs typeface="Lucida Grande"/>
                <a:hlinkClick r:id="rId3"/>
              </a:rPr>
              <a:t>.</a:t>
            </a:r>
            <a:endParaRPr lang="en-GB" sz="1400" dirty="0">
              <a:latin typeface="Lucida Grande"/>
              <a:cs typeface="Lucida Grande"/>
            </a:endParaRPr>
          </a:p>
          <a:p>
            <a:pPr marL="1237615" marR="72390">
              <a:lnSpc>
                <a:spcPct val="130400"/>
              </a:lnSpc>
              <a:spcBef>
                <a:spcPts val="635"/>
              </a:spcBef>
            </a:pPr>
            <a:r>
              <a:rPr lang="en-GB" sz="1400" b="1" spc="30" dirty="0">
                <a:solidFill>
                  <a:srgbClr val="231F20"/>
                </a:solidFill>
                <a:latin typeface="Lucida Grande"/>
                <a:cs typeface="Lucida Grande"/>
              </a:rPr>
              <a:t>ABOUT</a:t>
            </a:r>
            <a:r>
              <a:rPr lang="en-GB" sz="1400" b="1" spc="85" dirty="0">
                <a:solidFill>
                  <a:srgbClr val="231F20"/>
                </a:solidFill>
                <a:latin typeface="Lucida Grande"/>
                <a:cs typeface="Lucida Grande"/>
              </a:rPr>
              <a:t> </a:t>
            </a:r>
            <a:r>
              <a:rPr lang="en-GB" sz="1400" b="1" spc="25" dirty="0">
                <a:solidFill>
                  <a:srgbClr val="231F20"/>
                </a:solidFill>
                <a:latin typeface="Lucida Grande"/>
                <a:cs typeface="Lucida Grande"/>
              </a:rPr>
              <a:t>THE</a:t>
            </a:r>
            <a:r>
              <a:rPr lang="en-GB" sz="1400" b="1" spc="85" dirty="0">
                <a:solidFill>
                  <a:srgbClr val="231F20"/>
                </a:solidFill>
                <a:latin typeface="Lucida Grande"/>
                <a:cs typeface="Lucida Grande"/>
              </a:rPr>
              <a:t> </a:t>
            </a:r>
            <a:r>
              <a:rPr lang="en-GB" sz="1400" b="1" spc="30" dirty="0">
                <a:solidFill>
                  <a:srgbClr val="231F20"/>
                </a:solidFill>
                <a:latin typeface="Lucida Grande"/>
                <a:cs typeface="Lucida Grande"/>
              </a:rPr>
              <a:t>AUTHOR</a:t>
            </a:r>
            <a:r>
              <a:rPr lang="en-GB" sz="1400" b="1" spc="45" dirty="0">
                <a:solidFill>
                  <a:srgbClr val="231F20"/>
                </a:solidFill>
                <a:latin typeface="Lucida Grande"/>
                <a:cs typeface="Lucida Grande"/>
              </a:rPr>
              <a:t> </a:t>
            </a:r>
            <a:r>
              <a:rPr lang="en-GB" sz="1400" spc="-195" baseline="2777" dirty="0">
                <a:solidFill>
                  <a:srgbClr val="BCBEC0"/>
                </a:solidFill>
                <a:latin typeface="Lucida Grande"/>
                <a:cs typeface="Lucida Grande"/>
              </a:rPr>
              <a:t>|</a:t>
            </a:r>
            <a:r>
              <a:rPr lang="en-GB" sz="1400" spc="-30" baseline="2777" dirty="0">
                <a:solidFill>
                  <a:srgbClr val="BCBEC0"/>
                </a:solidFill>
                <a:latin typeface="Lucida Grande"/>
                <a:cs typeface="Lucida Grande"/>
              </a:rPr>
              <a:t> </a:t>
            </a:r>
            <a:r>
              <a:rPr lang="en-GB" sz="1400" spc="-40" dirty="0">
                <a:solidFill>
                  <a:srgbClr val="4C4D4F"/>
                </a:solidFill>
                <a:latin typeface="Lucida Grande"/>
                <a:cs typeface="Lucida Grande"/>
              </a:rPr>
              <a:t>Erin</a:t>
            </a:r>
            <a:r>
              <a:rPr lang="en-GB" sz="14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55" dirty="0">
                <a:solidFill>
                  <a:srgbClr val="4C4D4F"/>
                </a:solidFill>
                <a:latin typeface="Lucida Grande"/>
                <a:cs typeface="Lucida Grande"/>
              </a:rPr>
              <a:t>Meyer</a:t>
            </a:r>
            <a:r>
              <a:rPr lang="en-GB" sz="14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35" dirty="0">
                <a:solidFill>
                  <a:srgbClr val="4C4D4F"/>
                </a:solidFill>
                <a:latin typeface="Lucida Grande"/>
                <a:cs typeface="Lucida Grande"/>
              </a:rPr>
              <a:t>is</a:t>
            </a:r>
            <a:r>
              <a:rPr lang="en-GB" sz="14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50" dirty="0">
                <a:solidFill>
                  <a:srgbClr val="4C4D4F"/>
                </a:solidFill>
                <a:latin typeface="Lucida Grande"/>
                <a:cs typeface="Lucida Grande"/>
              </a:rPr>
              <a:t>a</a:t>
            </a:r>
            <a:r>
              <a:rPr lang="en-GB" sz="14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45" dirty="0">
                <a:solidFill>
                  <a:srgbClr val="4C4D4F"/>
                </a:solidFill>
                <a:latin typeface="Lucida Grande"/>
                <a:cs typeface="Lucida Grande"/>
              </a:rPr>
              <a:t>professor</a:t>
            </a:r>
            <a:r>
              <a:rPr lang="en-GB" sz="14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40" dirty="0">
                <a:solidFill>
                  <a:srgbClr val="4C4D4F"/>
                </a:solidFill>
                <a:latin typeface="Lucida Grande"/>
                <a:cs typeface="Lucida Grande"/>
              </a:rPr>
              <a:t>at</a:t>
            </a:r>
            <a:r>
              <a:rPr lang="en-GB" sz="14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50" dirty="0">
                <a:solidFill>
                  <a:srgbClr val="4C4D4F"/>
                </a:solidFill>
                <a:latin typeface="Lucida Grande"/>
                <a:cs typeface="Lucida Grande"/>
              </a:rPr>
              <a:t>INSEAD,</a:t>
            </a:r>
            <a:r>
              <a:rPr lang="en-GB" sz="14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50" dirty="0">
                <a:solidFill>
                  <a:srgbClr val="4C4D4F"/>
                </a:solidFill>
                <a:latin typeface="Lucida Grande"/>
                <a:cs typeface="Lucida Grande"/>
              </a:rPr>
              <a:t>one</a:t>
            </a:r>
            <a:r>
              <a:rPr lang="en-GB" sz="14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45" dirty="0">
                <a:solidFill>
                  <a:srgbClr val="4C4D4F"/>
                </a:solidFill>
                <a:latin typeface="Lucida Grande"/>
                <a:cs typeface="Lucida Grande"/>
              </a:rPr>
              <a:t>of</a:t>
            </a:r>
            <a:r>
              <a:rPr lang="en-GB" sz="14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45" dirty="0">
                <a:solidFill>
                  <a:srgbClr val="4C4D4F"/>
                </a:solidFill>
                <a:latin typeface="Lucida Grande"/>
                <a:cs typeface="Lucida Grande"/>
              </a:rPr>
              <a:t>the</a:t>
            </a:r>
            <a:r>
              <a:rPr lang="en-GB" sz="14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45" dirty="0">
                <a:solidFill>
                  <a:srgbClr val="4C4D4F"/>
                </a:solidFill>
                <a:latin typeface="Lucida Grande"/>
                <a:cs typeface="Lucida Grande"/>
              </a:rPr>
              <a:t>world’s</a:t>
            </a:r>
            <a:r>
              <a:rPr lang="en-GB" sz="14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45" dirty="0">
                <a:solidFill>
                  <a:srgbClr val="4C4D4F"/>
                </a:solidFill>
                <a:latin typeface="Lucida Grande"/>
                <a:cs typeface="Lucida Grande"/>
              </a:rPr>
              <a:t>leading </a:t>
            </a:r>
            <a:r>
              <a:rPr lang="en-GB" sz="1400" spc="-4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45" dirty="0">
                <a:solidFill>
                  <a:srgbClr val="4C4D4F"/>
                </a:solidFill>
                <a:latin typeface="Lucida Grande"/>
                <a:cs typeface="Lucida Grande"/>
              </a:rPr>
              <a:t>international</a:t>
            </a:r>
            <a:r>
              <a:rPr lang="en-GB" sz="14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45" dirty="0">
                <a:solidFill>
                  <a:srgbClr val="4C4D4F"/>
                </a:solidFill>
                <a:latin typeface="Lucida Grande"/>
                <a:cs typeface="Lucida Grande"/>
              </a:rPr>
              <a:t>business</a:t>
            </a:r>
            <a:r>
              <a:rPr lang="en-GB" sz="14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45" dirty="0">
                <a:solidFill>
                  <a:srgbClr val="4C4D4F"/>
                </a:solidFill>
                <a:latin typeface="Lucida Grande"/>
                <a:cs typeface="Lucida Grande"/>
              </a:rPr>
              <a:t>schools.</a:t>
            </a:r>
            <a:r>
              <a:rPr lang="en-GB" sz="1400" spc="-1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50" dirty="0">
                <a:solidFill>
                  <a:srgbClr val="4C4D4F"/>
                </a:solidFill>
                <a:latin typeface="Lucida Grande"/>
                <a:cs typeface="Lucida Grande"/>
              </a:rPr>
              <a:t>Her</a:t>
            </a:r>
            <a:r>
              <a:rPr lang="en-GB" sz="14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50" dirty="0">
                <a:solidFill>
                  <a:srgbClr val="4C4D4F"/>
                </a:solidFill>
                <a:latin typeface="Lucida Grande"/>
                <a:cs typeface="Lucida Grande"/>
              </a:rPr>
              <a:t>work</a:t>
            </a:r>
            <a:r>
              <a:rPr lang="en-GB" sz="1400" spc="-1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45" dirty="0">
                <a:solidFill>
                  <a:srgbClr val="4C4D4F"/>
                </a:solidFill>
                <a:latin typeface="Lucida Grande"/>
                <a:cs typeface="Lucida Grande"/>
              </a:rPr>
              <a:t>focuses</a:t>
            </a:r>
            <a:r>
              <a:rPr lang="en-GB" sz="14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55" dirty="0">
                <a:solidFill>
                  <a:srgbClr val="4C4D4F"/>
                </a:solidFill>
                <a:latin typeface="Lucida Grande"/>
                <a:cs typeface="Lucida Grande"/>
              </a:rPr>
              <a:t>on</a:t>
            </a:r>
            <a:r>
              <a:rPr lang="en-GB" sz="14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60" dirty="0">
                <a:solidFill>
                  <a:srgbClr val="4C4D4F"/>
                </a:solidFill>
                <a:latin typeface="Lucida Grande"/>
                <a:cs typeface="Lucida Grande"/>
              </a:rPr>
              <a:t>how</a:t>
            </a:r>
            <a:r>
              <a:rPr lang="en-GB" sz="1400" spc="-1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45" dirty="0">
                <a:solidFill>
                  <a:srgbClr val="4C4D4F"/>
                </a:solidFill>
                <a:latin typeface="Lucida Grande"/>
                <a:cs typeface="Lucida Grande"/>
              </a:rPr>
              <a:t>the</a:t>
            </a:r>
            <a:r>
              <a:rPr lang="en-GB" sz="14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45" dirty="0">
                <a:solidFill>
                  <a:srgbClr val="4C4D4F"/>
                </a:solidFill>
                <a:latin typeface="Lucida Grande"/>
                <a:cs typeface="Lucida Grande"/>
              </a:rPr>
              <a:t>world’s</a:t>
            </a:r>
            <a:r>
              <a:rPr lang="en-GB" sz="1400" spc="-1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55" dirty="0">
                <a:solidFill>
                  <a:srgbClr val="4C4D4F"/>
                </a:solidFill>
                <a:latin typeface="Lucida Grande"/>
                <a:cs typeface="Lucida Grande"/>
              </a:rPr>
              <a:t>most</a:t>
            </a:r>
            <a:r>
              <a:rPr lang="en-GB" sz="14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45" dirty="0">
                <a:solidFill>
                  <a:srgbClr val="4C4D4F"/>
                </a:solidFill>
                <a:latin typeface="Lucida Grande"/>
                <a:cs typeface="Lucida Grande"/>
              </a:rPr>
              <a:t>successful</a:t>
            </a:r>
            <a:r>
              <a:rPr lang="en-GB" sz="1400" spc="-1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45" dirty="0">
                <a:solidFill>
                  <a:srgbClr val="4C4D4F"/>
                </a:solidFill>
                <a:latin typeface="Lucida Grande"/>
                <a:cs typeface="Lucida Grande"/>
              </a:rPr>
              <a:t>global </a:t>
            </a:r>
            <a:r>
              <a:rPr lang="en-GB" sz="1400" spc="-29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45" dirty="0">
                <a:solidFill>
                  <a:srgbClr val="4C4D4F"/>
                </a:solidFill>
                <a:latin typeface="Lucida Grande"/>
                <a:cs typeface="Lucida Grande"/>
              </a:rPr>
              <a:t>leaders</a:t>
            </a:r>
            <a:r>
              <a:rPr lang="en-GB" sz="14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50" dirty="0">
                <a:solidFill>
                  <a:srgbClr val="4C4D4F"/>
                </a:solidFill>
                <a:latin typeface="Lucida Grande"/>
                <a:cs typeface="Lucida Grande"/>
              </a:rPr>
              <a:t>navigate</a:t>
            </a:r>
            <a:r>
              <a:rPr lang="en-GB" sz="14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45" dirty="0">
                <a:solidFill>
                  <a:srgbClr val="4C4D4F"/>
                </a:solidFill>
                <a:latin typeface="Lucida Grande"/>
                <a:cs typeface="Lucida Grande"/>
              </a:rPr>
              <a:t>the</a:t>
            </a:r>
            <a:r>
              <a:rPr lang="en-GB" sz="14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45" dirty="0">
                <a:solidFill>
                  <a:srgbClr val="4C4D4F"/>
                </a:solidFill>
                <a:latin typeface="Lucida Grande"/>
                <a:cs typeface="Lucida Grande"/>
              </a:rPr>
              <a:t>complexities</a:t>
            </a:r>
            <a:r>
              <a:rPr lang="en-GB" sz="14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45" dirty="0">
                <a:solidFill>
                  <a:srgbClr val="4C4D4F"/>
                </a:solidFill>
                <a:latin typeface="Lucida Grande"/>
                <a:cs typeface="Lucida Grande"/>
              </a:rPr>
              <a:t>of</a:t>
            </a:r>
            <a:r>
              <a:rPr lang="en-GB" sz="14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40" dirty="0">
                <a:solidFill>
                  <a:srgbClr val="4C4D4F"/>
                </a:solidFill>
                <a:latin typeface="Lucida Grande"/>
                <a:cs typeface="Lucida Grande"/>
              </a:rPr>
              <a:t>cultural</a:t>
            </a:r>
            <a:r>
              <a:rPr lang="en-GB" sz="14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45" dirty="0">
                <a:solidFill>
                  <a:srgbClr val="4C4D4F"/>
                </a:solidFill>
                <a:latin typeface="Lucida Grande"/>
                <a:cs typeface="Lucida Grande"/>
              </a:rPr>
              <a:t>differences</a:t>
            </a:r>
            <a:r>
              <a:rPr lang="en-GB" sz="14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40" dirty="0">
                <a:solidFill>
                  <a:srgbClr val="4C4D4F"/>
                </a:solidFill>
                <a:latin typeface="Lucida Grande"/>
                <a:cs typeface="Lucida Grande"/>
              </a:rPr>
              <a:t>in</a:t>
            </a:r>
            <a:r>
              <a:rPr lang="en-GB" sz="14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50" dirty="0">
                <a:solidFill>
                  <a:srgbClr val="4C4D4F"/>
                </a:solidFill>
                <a:latin typeface="Lucida Grande"/>
                <a:cs typeface="Lucida Grande"/>
              </a:rPr>
              <a:t>a</a:t>
            </a:r>
            <a:r>
              <a:rPr lang="en-GB" sz="14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40" dirty="0">
                <a:solidFill>
                  <a:srgbClr val="4C4D4F"/>
                </a:solidFill>
                <a:latin typeface="Lucida Grande"/>
                <a:cs typeface="Lucida Grande"/>
              </a:rPr>
              <a:t>multicultural</a:t>
            </a:r>
            <a:r>
              <a:rPr lang="en-GB" sz="14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45" dirty="0">
                <a:solidFill>
                  <a:srgbClr val="4C4D4F"/>
                </a:solidFill>
                <a:latin typeface="Lucida Grande"/>
                <a:cs typeface="Lucida Grande"/>
              </a:rPr>
              <a:t>environment.</a:t>
            </a:r>
            <a:endParaRPr lang="en-GB" sz="1400" dirty="0">
              <a:latin typeface="Lucida Grande"/>
              <a:cs typeface="Lucida Grande"/>
            </a:endParaRPr>
          </a:p>
          <a:p>
            <a:pPr marL="1237615" marR="5080">
              <a:lnSpc>
                <a:spcPct val="131600"/>
              </a:lnSpc>
            </a:pPr>
            <a:r>
              <a:rPr lang="en-GB" sz="1400" spc="-40" dirty="0">
                <a:solidFill>
                  <a:srgbClr val="4C4D4F"/>
                </a:solidFill>
                <a:latin typeface="Lucida Grande"/>
                <a:cs typeface="Lucida Grande"/>
              </a:rPr>
              <a:t>Living</a:t>
            </a:r>
            <a:r>
              <a:rPr lang="en-GB" sz="14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50" dirty="0">
                <a:solidFill>
                  <a:srgbClr val="4C4D4F"/>
                </a:solidFill>
                <a:latin typeface="Lucida Grande"/>
                <a:cs typeface="Lucida Grande"/>
              </a:rPr>
              <a:t>and</a:t>
            </a:r>
            <a:r>
              <a:rPr lang="en-GB" sz="14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50" dirty="0">
                <a:solidFill>
                  <a:srgbClr val="4C4D4F"/>
                </a:solidFill>
                <a:latin typeface="Lucida Grande"/>
                <a:cs typeface="Lucida Grande"/>
              </a:rPr>
              <a:t>working</a:t>
            </a:r>
            <a:r>
              <a:rPr lang="en-GB" sz="14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40" dirty="0">
                <a:solidFill>
                  <a:srgbClr val="4C4D4F"/>
                </a:solidFill>
                <a:latin typeface="Lucida Grande"/>
                <a:cs typeface="Lucida Grande"/>
              </a:rPr>
              <a:t>in</a:t>
            </a:r>
            <a:r>
              <a:rPr lang="en-GB" sz="14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40" dirty="0">
                <a:solidFill>
                  <a:srgbClr val="4C4D4F"/>
                </a:solidFill>
                <a:latin typeface="Lucida Grande"/>
                <a:cs typeface="Lucida Grande"/>
              </a:rPr>
              <a:t>Africa,</a:t>
            </a:r>
            <a:r>
              <a:rPr lang="en-GB" sz="14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45" dirty="0">
                <a:solidFill>
                  <a:srgbClr val="4C4D4F"/>
                </a:solidFill>
                <a:latin typeface="Lucida Grande"/>
                <a:cs typeface="Lucida Grande"/>
              </a:rPr>
              <a:t>Europe,</a:t>
            </a:r>
            <a:r>
              <a:rPr lang="en-GB" sz="14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50" dirty="0">
                <a:solidFill>
                  <a:srgbClr val="4C4D4F"/>
                </a:solidFill>
                <a:latin typeface="Lucida Grande"/>
                <a:cs typeface="Lucida Grande"/>
              </a:rPr>
              <a:t>and</a:t>
            </a:r>
            <a:r>
              <a:rPr lang="en-GB" sz="14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45" dirty="0">
                <a:solidFill>
                  <a:srgbClr val="4C4D4F"/>
                </a:solidFill>
                <a:latin typeface="Lucida Grande"/>
                <a:cs typeface="Lucida Grande"/>
              </a:rPr>
              <a:t>the</a:t>
            </a:r>
            <a:r>
              <a:rPr lang="en-GB" sz="14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50" dirty="0">
                <a:solidFill>
                  <a:srgbClr val="4C4D4F"/>
                </a:solidFill>
                <a:latin typeface="Lucida Grande"/>
                <a:cs typeface="Lucida Grande"/>
              </a:rPr>
              <a:t>United</a:t>
            </a:r>
            <a:r>
              <a:rPr lang="en-GB" sz="14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50" dirty="0">
                <a:solidFill>
                  <a:srgbClr val="4C4D4F"/>
                </a:solidFill>
                <a:latin typeface="Lucida Grande"/>
                <a:cs typeface="Lucida Grande"/>
              </a:rPr>
              <a:t>States</a:t>
            </a:r>
            <a:r>
              <a:rPr lang="en-GB" sz="14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55" dirty="0">
                <a:solidFill>
                  <a:srgbClr val="4C4D4F"/>
                </a:solidFill>
                <a:latin typeface="Lucida Grande"/>
                <a:cs typeface="Lucida Grande"/>
              </a:rPr>
              <a:t>prompted</a:t>
            </a:r>
            <a:r>
              <a:rPr lang="en-GB" sz="14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50" dirty="0">
                <a:solidFill>
                  <a:srgbClr val="4C4D4F"/>
                </a:solidFill>
                <a:latin typeface="Lucida Grande"/>
                <a:cs typeface="Lucida Grande"/>
              </a:rPr>
              <a:t>Meyer’s</a:t>
            </a:r>
            <a:r>
              <a:rPr lang="en-GB" sz="14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45" dirty="0">
                <a:solidFill>
                  <a:srgbClr val="4C4D4F"/>
                </a:solidFill>
                <a:latin typeface="Lucida Grande"/>
                <a:cs typeface="Lucida Grande"/>
              </a:rPr>
              <a:t>study</a:t>
            </a:r>
            <a:r>
              <a:rPr lang="en-GB" sz="14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45" dirty="0">
                <a:solidFill>
                  <a:srgbClr val="4C4D4F"/>
                </a:solidFill>
                <a:latin typeface="Lucida Grande"/>
                <a:cs typeface="Lucida Grande"/>
              </a:rPr>
              <a:t>of</a:t>
            </a:r>
            <a:r>
              <a:rPr lang="en-GB" sz="14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45" dirty="0">
                <a:solidFill>
                  <a:srgbClr val="4C4D4F"/>
                </a:solidFill>
                <a:latin typeface="Lucida Grande"/>
                <a:cs typeface="Lucida Grande"/>
              </a:rPr>
              <a:t>the </a:t>
            </a:r>
            <a:r>
              <a:rPr lang="en-GB" sz="1400" spc="-4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50" dirty="0">
                <a:solidFill>
                  <a:srgbClr val="4C4D4F"/>
                </a:solidFill>
                <a:latin typeface="Lucida Grande"/>
                <a:cs typeface="Lucida Grande"/>
              </a:rPr>
              <a:t>communication</a:t>
            </a:r>
            <a:r>
              <a:rPr lang="en-GB" sz="14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45" dirty="0">
                <a:solidFill>
                  <a:srgbClr val="4C4D4F"/>
                </a:solidFill>
                <a:latin typeface="Lucida Grande"/>
                <a:cs typeface="Lucida Grande"/>
              </a:rPr>
              <a:t>patterns</a:t>
            </a:r>
            <a:r>
              <a:rPr lang="en-GB" sz="14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50" dirty="0">
                <a:solidFill>
                  <a:srgbClr val="4C4D4F"/>
                </a:solidFill>
                <a:latin typeface="Lucida Grande"/>
                <a:cs typeface="Lucida Grande"/>
              </a:rPr>
              <a:t>and</a:t>
            </a:r>
            <a:r>
              <a:rPr lang="en-GB" sz="14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45" dirty="0">
                <a:solidFill>
                  <a:srgbClr val="4C4D4F"/>
                </a:solidFill>
                <a:latin typeface="Lucida Grande"/>
                <a:cs typeface="Lucida Grande"/>
              </a:rPr>
              <a:t>business</a:t>
            </a:r>
            <a:r>
              <a:rPr lang="en-GB" sz="14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50" dirty="0">
                <a:solidFill>
                  <a:srgbClr val="4C4D4F"/>
                </a:solidFill>
                <a:latin typeface="Lucida Grande"/>
                <a:cs typeface="Lucida Grande"/>
              </a:rPr>
              <a:t>systems</a:t>
            </a:r>
            <a:r>
              <a:rPr lang="en-GB" sz="14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45" dirty="0">
                <a:solidFill>
                  <a:srgbClr val="4C4D4F"/>
                </a:solidFill>
                <a:latin typeface="Lucida Grande"/>
                <a:cs typeface="Lucida Grande"/>
              </a:rPr>
              <a:t>of</a:t>
            </a:r>
            <a:r>
              <a:rPr lang="en-GB" sz="14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40" dirty="0">
                <a:solidFill>
                  <a:srgbClr val="4C4D4F"/>
                </a:solidFill>
                <a:latin typeface="Lucida Grande"/>
                <a:cs typeface="Lucida Grande"/>
              </a:rPr>
              <a:t>different</a:t>
            </a:r>
            <a:r>
              <a:rPr lang="en-GB" sz="14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45" dirty="0">
                <a:solidFill>
                  <a:srgbClr val="4C4D4F"/>
                </a:solidFill>
                <a:latin typeface="Lucida Grande"/>
                <a:cs typeface="Lucida Grande"/>
              </a:rPr>
              <a:t>parts</a:t>
            </a:r>
            <a:r>
              <a:rPr lang="en-GB" sz="14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45" dirty="0">
                <a:solidFill>
                  <a:srgbClr val="4C4D4F"/>
                </a:solidFill>
                <a:latin typeface="Lucida Grande"/>
                <a:cs typeface="Lucida Grande"/>
              </a:rPr>
              <a:t>of</a:t>
            </a:r>
            <a:r>
              <a:rPr lang="en-GB" sz="14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45" dirty="0">
                <a:solidFill>
                  <a:srgbClr val="4C4D4F"/>
                </a:solidFill>
                <a:latin typeface="Lucida Grande"/>
                <a:cs typeface="Lucida Grande"/>
              </a:rPr>
              <a:t>the</a:t>
            </a:r>
            <a:r>
              <a:rPr lang="en-GB" sz="14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45" dirty="0">
                <a:solidFill>
                  <a:srgbClr val="4C4D4F"/>
                </a:solidFill>
                <a:latin typeface="Lucida Grande"/>
                <a:cs typeface="Lucida Grande"/>
              </a:rPr>
              <a:t>world.</a:t>
            </a:r>
            <a:r>
              <a:rPr lang="en-GB" sz="14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50" dirty="0">
                <a:solidFill>
                  <a:srgbClr val="4C4D4F"/>
                </a:solidFill>
                <a:latin typeface="Lucida Grande"/>
                <a:cs typeface="Lucida Grande"/>
              </a:rPr>
              <a:t>Her</a:t>
            </a:r>
            <a:r>
              <a:rPr lang="en-GB" sz="14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50" dirty="0">
                <a:solidFill>
                  <a:srgbClr val="4C4D4F"/>
                </a:solidFill>
                <a:latin typeface="Lucida Grande"/>
                <a:cs typeface="Lucida Grande"/>
              </a:rPr>
              <a:t>framework </a:t>
            </a:r>
            <a:r>
              <a:rPr lang="en-GB" sz="1400" spc="-28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45" dirty="0">
                <a:solidFill>
                  <a:srgbClr val="4C4D4F"/>
                </a:solidFill>
                <a:latin typeface="Lucida Grande"/>
                <a:cs typeface="Lucida Grande"/>
              </a:rPr>
              <a:t>allows</a:t>
            </a:r>
            <a:r>
              <a:rPr lang="en-GB" sz="14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45" dirty="0">
                <a:solidFill>
                  <a:srgbClr val="4C4D4F"/>
                </a:solidFill>
                <a:latin typeface="Lucida Grande"/>
                <a:cs typeface="Lucida Grande"/>
              </a:rPr>
              <a:t>international</a:t>
            </a:r>
            <a:r>
              <a:rPr lang="en-GB" sz="14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50" dirty="0">
                <a:solidFill>
                  <a:srgbClr val="4C4D4F"/>
                </a:solidFill>
                <a:latin typeface="Lucida Grande"/>
                <a:cs typeface="Lucida Grande"/>
              </a:rPr>
              <a:t>executives</a:t>
            </a:r>
            <a:r>
              <a:rPr lang="en-GB" sz="14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55" dirty="0">
                <a:solidFill>
                  <a:srgbClr val="4C4D4F"/>
                </a:solidFill>
                <a:latin typeface="Lucida Grande"/>
                <a:cs typeface="Lucida Grande"/>
              </a:rPr>
              <a:t>to</a:t>
            </a:r>
            <a:r>
              <a:rPr lang="en-GB" sz="14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45" dirty="0">
                <a:solidFill>
                  <a:srgbClr val="4C4D4F"/>
                </a:solidFill>
                <a:latin typeface="Lucida Grande"/>
                <a:cs typeface="Lucida Grande"/>
              </a:rPr>
              <a:t>pinpoint</a:t>
            </a:r>
            <a:r>
              <a:rPr lang="en-GB" sz="14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40" dirty="0">
                <a:solidFill>
                  <a:srgbClr val="4C4D4F"/>
                </a:solidFill>
                <a:latin typeface="Lucida Grande"/>
                <a:cs typeface="Lucida Grande"/>
              </a:rPr>
              <a:t>their</a:t>
            </a:r>
            <a:r>
              <a:rPr lang="en-GB" sz="14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45" dirty="0">
                <a:solidFill>
                  <a:srgbClr val="4C4D4F"/>
                </a:solidFill>
                <a:latin typeface="Lucida Grande"/>
                <a:cs typeface="Lucida Grande"/>
              </a:rPr>
              <a:t>leadership</a:t>
            </a:r>
            <a:r>
              <a:rPr lang="en-GB" sz="14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45" dirty="0">
                <a:solidFill>
                  <a:srgbClr val="4C4D4F"/>
                </a:solidFill>
                <a:latin typeface="Lucida Grande"/>
                <a:cs typeface="Lucida Grande"/>
              </a:rPr>
              <a:t>preferences,</a:t>
            </a:r>
            <a:r>
              <a:rPr lang="en-GB" sz="14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50" dirty="0">
                <a:solidFill>
                  <a:srgbClr val="4C4D4F"/>
                </a:solidFill>
                <a:latin typeface="Lucida Grande"/>
                <a:cs typeface="Lucida Grande"/>
              </a:rPr>
              <a:t>and</a:t>
            </a:r>
            <a:r>
              <a:rPr lang="en-GB" sz="14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50" dirty="0">
                <a:solidFill>
                  <a:srgbClr val="4C4D4F"/>
                </a:solidFill>
                <a:latin typeface="Lucida Grande"/>
                <a:cs typeface="Lucida Grande"/>
              </a:rPr>
              <a:t>compare</a:t>
            </a:r>
            <a:r>
              <a:rPr lang="en-GB" sz="14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40" dirty="0">
                <a:solidFill>
                  <a:srgbClr val="4C4D4F"/>
                </a:solidFill>
                <a:latin typeface="Lucida Grande"/>
                <a:cs typeface="Lucida Grande"/>
              </a:rPr>
              <a:t>their </a:t>
            </a:r>
            <a:r>
              <a:rPr lang="en-GB" sz="1400" spc="-3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50" dirty="0">
                <a:solidFill>
                  <a:srgbClr val="4C4D4F"/>
                </a:solidFill>
                <a:latin typeface="Lucida Grande"/>
                <a:cs typeface="Lucida Grande"/>
              </a:rPr>
              <a:t>methods</a:t>
            </a:r>
            <a:r>
              <a:rPr lang="en-GB" sz="14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55" dirty="0">
                <a:solidFill>
                  <a:srgbClr val="4C4D4F"/>
                </a:solidFill>
                <a:latin typeface="Lucida Grande"/>
                <a:cs typeface="Lucida Grande"/>
              </a:rPr>
              <a:t>to</a:t>
            </a:r>
            <a:r>
              <a:rPr lang="en-GB" sz="14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45" dirty="0">
                <a:solidFill>
                  <a:srgbClr val="4C4D4F"/>
                </a:solidFill>
                <a:latin typeface="Lucida Grande"/>
                <a:cs typeface="Lucida Grande"/>
              </a:rPr>
              <a:t>the</a:t>
            </a:r>
            <a:r>
              <a:rPr lang="en-GB" sz="14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55" dirty="0">
                <a:solidFill>
                  <a:srgbClr val="4C4D4F"/>
                </a:solidFill>
                <a:latin typeface="Lucida Grande"/>
                <a:cs typeface="Lucida Grande"/>
              </a:rPr>
              <a:t>management</a:t>
            </a:r>
            <a:r>
              <a:rPr lang="en-GB" sz="14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40" dirty="0">
                <a:solidFill>
                  <a:srgbClr val="4C4D4F"/>
                </a:solidFill>
                <a:latin typeface="Lucida Grande"/>
                <a:cs typeface="Lucida Grande"/>
              </a:rPr>
              <a:t>styles</a:t>
            </a:r>
            <a:r>
              <a:rPr lang="en-GB" sz="14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45" dirty="0">
                <a:solidFill>
                  <a:srgbClr val="4C4D4F"/>
                </a:solidFill>
                <a:latin typeface="Lucida Grande"/>
                <a:cs typeface="Lucida Grande"/>
              </a:rPr>
              <a:t>of</a:t>
            </a:r>
            <a:r>
              <a:rPr lang="en-GB" sz="14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45" dirty="0">
                <a:solidFill>
                  <a:srgbClr val="4C4D4F"/>
                </a:solidFill>
                <a:latin typeface="Lucida Grande"/>
                <a:cs typeface="Lucida Grande"/>
              </a:rPr>
              <a:t>other</a:t>
            </a:r>
            <a:r>
              <a:rPr lang="en-GB" sz="14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40" dirty="0">
                <a:solidFill>
                  <a:srgbClr val="4C4D4F"/>
                </a:solidFill>
                <a:latin typeface="Lucida Grande"/>
                <a:cs typeface="Lucida Grande"/>
              </a:rPr>
              <a:t>cultures.</a:t>
            </a:r>
            <a:r>
              <a:rPr lang="en-GB" sz="14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50" dirty="0">
                <a:solidFill>
                  <a:srgbClr val="4C4D4F"/>
                </a:solidFill>
                <a:latin typeface="Lucida Grande"/>
                <a:cs typeface="Lucida Grande"/>
              </a:rPr>
              <a:t>Her</a:t>
            </a:r>
            <a:r>
              <a:rPr lang="en-GB" sz="14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50" dirty="0">
                <a:solidFill>
                  <a:srgbClr val="4C4D4F"/>
                </a:solidFill>
                <a:latin typeface="Lucida Grande"/>
                <a:cs typeface="Lucida Grande"/>
              </a:rPr>
              <a:t>work</a:t>
            </a:r>
            <a:r>
              <a:rPr lang="en-GB" sz="14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50" dirty="0">
                <a:solidFill>
                  <a:srgbClr val="4C4D4F"/>
                </a:solidFill>
                <a:latin typeface="Lucida Grande"/>
                <a:cs typeface="Lucida Grande"/>
              </a:rPr>
              <a:t>has</a:t>
            </a:r>
            <a:r>
              <a:rPr lang="en-GB" sz="14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50" dirty="0">
                <a:solidFill>
                  <a:srgbClr val="4C4D4F"/>
                </a:solidFill>
                <a:latin typeface="Lucida Grande"/>
                <a:cs typeface="Lucida Grande"/>
              </a:rPr>
              <a:t>appeared</a:t>
            </a:r>
            <a:r>
              <a:rPr lang="en-GB" sz="14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40" dirty="0">
                <a:solidFill>
                  <a:srgbClr val="4C4D4F"/>
                </a:solidFill>
                <a:latin typeface="Lucida Grande"/>
                <a:cs typeface="Lucida Grande"/>
              </a:rPr>
              <a:t>in</a:t>
            </a:r>
            <a:r>
              <a:rPr lang="en-GB" sz="14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i="1" spc="15" dirty="0">
                <a:solidFill>
                  <a:srgbClr val="4C4D4F"/>
                </a:solidFill>
                <a:latin typeface="Arial"/>
                <a:cs typeface="Arial"/>
              </a:rPr>
              <a:t>Harvard </a:t>
            </a:r>
            <a:r>
              <a:rPr lang="en-GB" sz="1400" i="1" spc="20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lang="en-GB" sz="1400" i="1" spc="-45" dirty="0">
                <a:solidFill>
                  <a:srgbClr val="4C4D4F"/>
                </a:solidFill>
                <a:latin typeface="Arial"/>
                <a:cs typeface="Arial"/>
              </a:rPr>
              <a:t>Business</a:t>
            </a:r>
            <a:r>
              <a:rPr lang="en-GB" sz="1400" i="1" spc="25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lang="en-GB" sz="1400" i="1" spc="-50" dirty="0">
                <a:solidFill>
                  <a:srgbClr val="4C4D4F"/>
                </a:solidFill>
                <a:latin typeface="Arial"/>
                <a:cs typeface="Arial"/>
              </a:rPr>
              <a:t>Review</a:t>
            </a:r>
            <a:r>
              <a:rPr lang="en-GB" sz="1400" spc="-50" dirty="0">
                <a:solidFill>
                  <a:srgbClr val="4C4D4F"/>
                </a:solidFill>
                <a:latin typeface="Lucida Grande"/>
                <a:cs typeface="Lucida Grande"/>
              </a:rPr>
              <a:t>,</a:t>
            </a:r>
            <a:r>
              <a:rPr lang="en-GB" sz="14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i="1" spc="-20" dirty="0">
                <a:solidFill>
                  <a:srgbClr val="4C4D4F"/>
                </a:solidFill>
                <a:latin typeface="Arial"/>
                <a:cs typeface="Arial"/>
              </a:rPr>
              <a:t>Singapore</a:t>
            </a:r>
            <a:r>
              <a:rPr lang="en-GB" sz="1400" i="1" spc="30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lang="en-GB" sz="1400" i="1" spc="-45" dirty="0">
                <a:solidFill>
                  <a:srgbClr val="4C4D4F"/>
                </a:solidFill>
                <a:latin typeface="Arial"/>
                <a:cs typeface="Arial"/>
              </a:rPr>
              <a:t>Business</a:t>
            </a:r>
            <a:r>
              <a:rPr lang="en-GB" sz="1400" i="1" spc="30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lang="en-GB" sz="1400" i="1" spc="-25" dirty="0">
                <a:solidFill>
                  <a:srgbClr val="4C4D4F"/>
                </a:solidFill>
                <a:latin typeface="Arial"/>
                <a:cs typeface="Arial"/>
              </a:rPr>
              <a:t>Times</a:t>
            </a:r>
            <a:r>
              <a:rPr lang="en-GB" sz="1400" spc="-25" dirty="0">
                <a:solidFill>
                  <a:srgbClr val="4C4D4F"/>
                </a:solidFill>
                <a:latin typeface="Lucida Grande"/>
                <a:cs typeface="Lucida Grande"/>
              </a:rPr>
              <a:t>, </a:t>
            </a:r>
            <a:r>
              <a:rPr lang="en-GB" sz="1400" spc="-50" dirty="0">
                <a:solidFill>
                  <a:srgbClr val="4C4D4F"/>
                </a:solidFill>
                <a:latin typeface="Lucida Grande"/>
                <a:cs typeface="Lucida Grande"/>
              </a:rPr>
              <a:t>and</a:t>
            </a:r>
            <a:r>
              <a:rPr lang="en-GB" sz="14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55" dirty="0">
                <a:solidFill>
                  <a:srgbClr val="4C4D4F"/>
                </a:solidFill>
                <a:latin typeface="Lucida Grande"/>
                <a:cs typeface="Lucida Grande"/>
              </a:rPr>
              <a:t>on</a:t>
            </a:r>
            <a:r>
              <a:rPr lang="en-GB" sz="14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50" dirty="0" err="1">
                <a:solidFill>
                  <a:srgbClr val="4C4D4F"/>
                </a:solidFill>
                <a:latin typeface="Lucida Grande"/>
                <a:cs typeface="Lucida Grande"/>
              </a:rPr>
              <a:t>Forbes.com</a:t>
            </a:r>
            <a:r>
              <a:rPr lang="en-GB" sz="1400" spc="-50" dirty="0">
                <a:solidFill>
                  <a:srgbClr val="4C4D4F"/>
                </a:solidFill>
                <a:latin typeface="Lucida Grande"/>
                <a:cs typeface="Lucida Grande"/>
              </a:rPr>
              <a:t>.</a:t>
            </a:r>
            <a:r>
              <a:rPr lang="en-GB" sz="14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40" dirty="0">
                <a:solidFill>
                  <a:srgbClr val="4C4D4F"/>
                </a:solidFill>
                <a:latin typeface="Lucida Grande"/>
                <a:cs typeface="Lucida Grande"/>
              </a:rPr>
              <a:t>In</a:t>
            </a:r>
            <a:r>
              <a:rPr lang="en-GB" sz="14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105" dirty="0">
                <a:solidFill>
                  <a:srgbClr val="4C4D4F"/>
                </a:solidFill>
                <a:latin typeface="Lucida Grande"/>
                <a:cs typeface="Lucida Grande"/>
              </a:rPr>
              <a:t>2013</a:t>
            </a:r>
            <a:r>
              <a:rPr lang="en-GB" sz="14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40" dirty="0">
                <a:solidFill>
                  <a:srgbClr val="4C4D4F"/>
                </a:solidFill>
                <a:latin typeface="Lucida Grande"/>
                <a:cs typeface="Lucida Grande"/>
              </a:rPr>
              <a:t>Erin</a:t>
            </a:r>
            <a:r>
              <a:rPr lang="en-GB" sz="14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55" dirty="0">
                <a:solidFill>
                  <a:srgbClr val="4C4D4F"/>
                </a:solidFill>
                <a:latin typeface="Lucida Grande"/>
                <a:cs typeface="Lucida Grande"/>
              </a:rPr>
              <a:t>was</a:t>
            </a:r>
            <a:r>
              <a:rPr lang="en-GB" sz="14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45" dirty="0">
                <a:solidFill>
                  <a:srgbClr val="4C4D4F"/>
                </a:solidFill>
                <a:latin typeface="Lucida Grande"/>
                <a:cs typeface="Lucida Grande"/>
              </a:rPr>
              <a:t>selected</a:t>
            </a:r>
            <a:endParaRPr lang="en-GB" sz="1400" dirty="0">
              <a:latin typeface="Lucida Grande"/>
              <a:cs typeface="Lucida Grande"/>
            </a:endParaRPr>
          </a:p>
          <a:p>
            <a:pPr marL="1237615">
              <a:lnSpc>
                <a:spcPct val="100000"/>
              </a:lnSpc>
              <a:spcBef>
                <a:spcPts val="360"/>
              </a:spcBef>
            </a:pPr>
            <a:r>
              <a:rPr lang="en-GB" sz="1400" spc="-50" dirty="0">
                <a:solidFill>
                  <a:srgbClr val="4C4D4F"/>
                </a:solidFill>
                <a:latin typeface="Lucida Grande"/>
                <a:cs typeface="Lucida Grande"/>
              </a:rPr>
              <a:t>by</a:t>
            </a:r>
            <a:r>
              <a:rPr lang="en-GB" sz="14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45" dirty="0">
                <a:solidFill>
                  <a:srgbClr val="4C4D4F"/>
                </a:solidFill>
                <a:latin typeface="Lucida Grande"/>
                <a:cs typeface="Lucida Grande"/>
              </a:rPr>
              <a:t>the</a:t>
            </a:r>
            <a:r>
              <a:rPr lang="en-GB" sz="14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50" dirty="0">
                <a:solidFill>
                  <a:srgbClr val="4C4D4F"/>
                </a:solidFill>
                <a:latin typeface="Lucida Grande"/>
                <a:cs typeface="Lucida Grande"/>
              </a:rPr>
              <a:t>Thinkers50</a:t>
            </a:r>
            <a:r>
              <a:rPr lang="en-GB" sz="14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50" dirty="0">
                <a:solidFill>
                  <a:srgbClr val="4C4D4F"/>
                </a:solidFill>
                <a:latin typeface="Lucida Grande"/>
                <a:cs typeface="Lucida Grande"/>
              </a:rPr>
              <a:t>Radar</a:t>
            </a:r>
            <a:r>
              <a:rPr lang="en-GB" sz="1400" spc="-30" dirty="0">
                <a:solidFill>
                  <a:srgbClr val="4C4D4F"/>
                </a:solidFill>
                <a:latin typeface="Lucida Grande"/>
                <a:cs typeface="Lucida Grande"/>
              </a:rPr>
              <a:t> list </a:t>
            </a:r>
            <a:r>
              <a:rPr lang="en-GB" sz="1400" spc="-45" dirty="0">
                <a:solidFill>
                  <a:srgbClr val="4C4D4F"/>
                </a:solidFill>
                <a:latin typeface="Lucida Grande"/>
                <a:cs typeface="Lucida Grande"/>
              </a:rPr>
              <a:t>as</a:t>
            </a:r>
            <a:r>
              <a:rPr lang="en-GB" sz="14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50" dirty="0">
                <a:solidFill>
                  <a:srgbClr val="4C4D4F"/>
                </a:solidFill>
                <a:latin typeface="Lucida Grande"/>
                <a:cs typeface="Lucida Grande"/>
              </a:rPr>
              <a:t>one</a:t>
            </a:r>
            <a:r>
              <a:rPr lang="en-GB" sz="14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45" dirty="0">
                <a:solidFill>
                  <a:srgbClr val="4C4D4F"/>
                </a:solidFill>
                <a:latin typeface="Lucida Grande"/>
                <a:cs typeface="Lucida Grande"/>
              </a:rPr>
              <a:t>of</a:t>
            </a:r>
            <a:r>
              <a:rPr lang="en-GB" sz="14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45" dirty="0">
                <a:solidFill>
                  <a:srgbClr val="4C4D4F"/>
                </a:solidFill>
                <a:latin typeface="Lucida Grande"/>
                <a:cs typeface="Lucida Grande"/>
              </a:rPr>
              <a:t>the</a:t>
            </a:r>
            <a:r>
              <a:rPr lang="en-GB" sz="14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45" dirty="0">
                <a:solidFill>
                  <a:srgbClr val="4C4D4F"/>
                </a:solidFill>
                <a:latin typeface="Lucida Grande"/>
                <a:cs typeface="Lucida Grande"/>
              </a:rPr>
              <a:t>world’s</a:t>
            </a:r>
            <a:r>
              <a:rPr lang="en-GB" sz="14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85" dirty="0">
                <a:solidFill>
                  <a:srgbClr val="4C4D4F"/>
                </a:solidFill>
                <a:latin typeface="Lucida Grande"/>
                <a:cs typeface="Lucida Grande"/>
              </a:rPr>
              <a:t>up-and-coming</a:t>
            </a:r>
            <a:r>
              <a:rPr lang="en-GB" sz="14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45" dirty="0">
                <a:solidFill>
                  <a:srgbClr val="4C4D4F"/>
                </a:solidFill>
                <a:latin typeface="Lucida Grande"/>
                <a:cs typeface="Lucida Grande"/>
              </a:rPr>
              <a:t>business</a:t>
            </a:r>
            <a:r>
              <a:rPr lang="en-GB" sz="14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45" dirty="0">
                <a:solidFill>
                  <a:srgbClr val="4C4D4F"/>
                </a:solidFill>
                <a:latin typeface="Lucida Grande"/>
                <a:cs typeface="Lucida Grande"/>
              </a:rPr>
              <a:t>thinkers.</a:t>
            </a:r>
            <a:endParaRPr lang="en-GB" sz="1400" dirty="0">
              <a:latin typeface="Lucida Grande"/>
              <a:cs typeface="Lucida Grande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lang="en-GB" sz="1400" dirty="0">
              <a:latin typeface="Lucida Grande"/>
              <a:cs typeface="Lucida Grande"/>
            </a:endParaRPr>
          </a:p>
          <a:p>
            <a:pPr marL="163195" indent="-151130">
              <a:lnSpc>
                <a:spcPct val="100000"/>
              </a:lnSpc>
              <a:spcBef>
                <a:spcPts val="5"/>
              </a:spcBef>
              <a:buClr>
                <a:srgbClr val="D64712"/>
              </a:buClr>
              <a:buSzPct val="105263"/>
              <a:buFont typeface="Zapf Dingbats"/>
              <a:buChar char="➔"/>
              <a:tabLst>
                <a:tab pos="163830" algn="l"/>
              </a:tabLst>
            </a:pPr>
            <a:r>
              <a:rPr lang="en-GB" sz="1400" b="1" spc="20" dirty="0">
                <a:solidFill>
                  <a:srgbClr val="231F20"/>
                </a:solidFill>
                <a:latin typeface="Lucida Grande"/>
                <a:cs typeface="Lucida Grande"/>
              </a:rPr>
              <a:t>SEND</a:t>
            </a:r>
            <a:r>
              <a:rPr lang="en-GB" sz="1400" b="1" spc="80" dirty="0">
                <a:solidFill>
                  <a:srgbClr val="231F20"/>
                </a:solidFill>
                <a:latin typeface="Lucida Grande"/>
                <a:cs typeface="Lucida Grande"/>
              </a:rPr>
              <a:t> </a:t>
            </a:r>
            <a:r>
              <a:rPr lang="en-GB" sz="1400" b="1" spc="30" dirty="0">
                <a:solidFill>
                  <a:srgbClr val="231F20"/>
                </a:solidFill>
                <a:latin typeface="Lucida Grande"/>
                <a:cs typeface="Lucida Grande"/>
              </a:rPr>
              <a:t>THIS</a:t>
            </a:r>
            <a:r>
              <a:rPr lang="en-GB" sz="1400" b="1" spc="45" dirty="0">
                <a:solidFill>
                  <a:srgbClr val="231F20"/>
                </a:solidFill>
                <a:latin typeface="Lucida Grande"/>
                <a:cs typeface="Lucida Grande"/>
              </a:rPr>
              <a:t> </a:t>
            </a:r>
            <a:r>
              <a:rPr lang="en-GB" sz="1400" spc="-195" baseline="2777" dirty="0">
                <a:solidFill>
                  <a:srgbClr val="BCBEC0"/>
                </a:solidFill>
                <a:latin typeface="Lucida Grande"/>
                <a:cs typeface="Lucida Grande"/>
              </a:rPr>
              <a:t>|</a:t>
            </a:r>
            <a:r>
              <a:rPr lang="en-GB" sz="1400" spc="-65" dirty="0">
                <a:solidFill>
                  <a:srgbClr val="D64712"/>
                </a:solidFill>
                <a:latin typeface="Lucida Grande"/>
                <a:cs typeface="Lucida Grande"/>
              </a:rPr>
              <a:t> </a:t>
            </a:r>
            <a:r>
              <a:rPr lang="en-GB" sz="1400" u="sng" spc="-40" dirty="0">
                <a:solidFill>
                  <a:srgbClr val="D64712"/>
                </a:solidFill>
                <a:uFill>
                  <a:solidFill>
                    <a:srgbClr val="D64712"/>
                  </a:solidFill>
                </a:uFill>
                <a:latin typeface="Lucida Grande"/>
                <a:cs typeface="Lucida Grande"/>
                <a:hlinkClick r:id="rId4"/>
              </a:rPr>
              <a:t>Pass</a:t>
            </a:r>
            <a:r>
              <a:rPr lang="en-GB" sz="1400" u="sng" spc="-25" dirty="0">
                <a:solidFill>
                  <a:srgbClr val="D64712"/>
                </a:solidFill>
                <a:uFill>
                  <a:solidFill>
                    <a:srgbClr val="D64712"/>
                  </a:solidFill>
                </a:uFill>
                <a:latin typeface="Lucida Grande"/>
                <a:cs typeface="Lucida Grande"/>
                <a:hlinkClick r:id="rId4"/>
              </a:rPr>
              <a:t> </a:t>
            </a:r>
            <a:r>
              <a:rPr lang="en-GB" sz="1400" u="sng" spc="-40" dirty="0">
                <a:solidFill>
                  <a:srgbClr val="D64712"/>
                </a:solidFill>
                <a:uFill>
                  <a:solidFill>
                    <a:srgbClr val="D64712"/>
                  </a:solidFill>
                </a:uFill>
                <a:latin typeface="Lucida Grande"/>
                <a:cs typeface="Lucida Grande"/>
                <a:hlinkClick r:id="rId4"/>
              </a:rPr>
              <a:t>along</a:t>
            </a:r>
            <a:r>
              <a:rPr lang="en-GB" sz="1400" u="sng" spc="-25" dirty="0">
                <a:solidFill>
                  <a:srgbClr val="D64712"/>
                </a:solidFill>
                <a:uFill>
                  <a:solidFill>
                    <a:srgbClr val="D64712"/>
                  </a:solidFill>
                </a:uFill>
                <a:latin typeface="Lucida Grande"/>
                <a:cs typeface="Lucida Grande"/>
                <a:hlinkClick r:id="rId4"/>
              </a:rPr>
              <a:t> </a:t>
            </a:r>
            <a:r>
              <a:rPr lang="en-GB" sz="1400" u="sng" spc="-45" dirty="0">
                <a:solidFill>
                  <a:srgbClr val="D64712"/>
                </a:solidFill>
                <a:uFill>
                  <a:solidFill>
                    <a:srgbClr val="D64712"/>
                  </a:solidFill>
                </a:uFill>
                <a:latin typeface="Lucida Grande"/>
                <a:cs typeface="Lucida Grande"/>
                <a:hlinkClick r:id="rId4"/>
              </a:rPr>
              <a:t>a</a:t>
            </a:r>
            <a:r>
              <a:rPr lang="en-GB" sz="1400" u="sng" spc="-25" dirty="0">
                <a:solidFill>
                  <a:srgbClr val="D64712"/>
                </a:solidFill>
                <a:uFill>
                  <a:solidFill>
                    <a:srgbClr val="D64712"/>
                  </a:solidFill>
                </a:uFill>
                <a:latin typeface="Lucida Grande"/>
                <a:cs typeface="Lucida Grande"/>
                <a:hlinkClick r:id="rId4"/>
              </a:rPr>
              <a:t> </a:t>
            </a:r>
            <a:r>
              <a:rPr lang="en-GB" sz="1400" u="sng" spc="-45" dirty="0">
                <a:solidFill>
                  <a:srgbClr val="D64712"/>
                </a:solidFill>
                <a:uFill>
                  <a:solidFill>
                    <a:srgbClr val="D64712"/>
                  </a:solidFill>
                </a:uFill>
                <a:latin typeface="Lucida Grande"/>
                <a:cs typeface="Lucida Grande"/>
                <a:hlinkClick r:id="rId4"/>
              </a:rPr>
              <a:t>copy</a:t>
            </a:r>
            <a:r>
              <a:rPr lang="en-GB" sz="1400" spc="-25" dirty="0">
                <a:solidFill>
                  <a:srgbClr val="D64712"/>
                </a:solidFill>
                <a:latin typeface="Lucida Grande"/>
                <a:cs typeface="Lucida Grande"/>
                <a:hlinkClick r:id="rId4"/>
              </a:rPr>
              <a:t> </a:t>
            </a:r>
            <a:r>
              <a:rPr lang="en-GB" sz="1400" spc="-40" dirty="0">
                <a:solidFill>
                  <a:srgbClr val="4C4D4F"/>
                </a:solidFill>
                <a:latin typeface="Lucida Grande"/>
                <a:cs typeface="Lucida Grande"/>
              </a:rPr>
              <a:t>of</a:t>
            </a:r>
            <a:r>
              <a:rPr lang="en-GB" sz="14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40" dirty="0">
                <a:solidFill>
                  <a:srgbClr val="4C4D4F"/>
                </a:solidFill>
                <a:latin typeface="Lucida Grande"/>
                <a:cs typeface="Lucida Grande"/>
              </a:rPr>
              <a:t>this</a:t>
            </a:r>
            <a:r>
              <a:rPr lang="en-GB" sz="14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45" dirty="0">
                <a:solidFill>
                  <a:srgbClr val="4C4D4F"/>
                </a:solidFill>
                <a:latin typeface="Lucida Grande"/>
                <a:cs typeface="Lucida Grande"/>
              </a:rPr>
              <a:t>manifesto</a:t>
            </a:r>
            <a:r>
              <a:rPr lang="en-GB" sz="14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40" dirty="0">
                <a:solidFill>
                  <a:srgbClr val="4C4D4F"/>
                </a:solidFill>
                <a:latin typeface="Lucida Grande"/>
                <a:cs typeface="Lucida Grande"/>
              </a:rPr>
              <a:t>to</a:t>
            </a:r>
            <a:r>
              <a:rPr lang="en-GB" sz="14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40" dirty="0">
                <a:solidFill>
                  <a:srgbClr val="4C4D4F"/>
                </a:solidFill>
                <a:latin typeface="Lucida Grande"/>
                <a:cs typeface="Lucida Grande"/>
              </a:rPr>
              <a:t>others.</a:t>
            </a:r>
            <a:endParaRPr lang="en-GB" sz="1400" dirty="0">
              <a:latin typeface="Lucida Grande"/>
              <a:cs typeface="Lucida Grande"/>
            </a:endParaRPr>
          </a:p>
          <a:p>
            <a:pPr marL="163195" indent="-151130">
              <a:lnSpc>
                <a:spcPct val="100000"/>
              </a:lnSpc>
              <a:spcBef>
                <a:spcPts val="300"/>
              </a:spcBef>
              <a:buClr>
                <a:srgbClr val="D64712"/>
              </a:buClr>
              <a:buSzPct val="105263"/>
              <a:buFont typeface="Zapf Dingbats"/>
              <a:buChar char="➔"/>
              <a:tabLst>
                <a:tab pos="163830" algn="l"/>
              </a:tabLst>
            </a:pPr>
            <a:r>
              <a:rPr lang="en-GB" sz="1400" b="1" spc="30" dirty="0">
                <a:solidFill>
                  <a:srgbClr val="231F20"/>
                </a:solidFill>
                <a:latin typeface="Lucida Grande"/>
                <a:cs typeface="Lucida Grande"/>
              </a:rPr>
              <a:t>SUBSCRIBE</a:t>
            </a:r>
            <a:r>
              <a:rPr lang="en-GB" sz="1400" b="1" spc="40" dirty="0">
                <a:solidFill>
                  <a:srgbClr val="231F20"/>
                </a:solidFill>
                <a:latin typeface="Lucida Grande"/>
                <a:cs typeface="Lucida Grande"/>
              </a:rPr>
              <a:t> </a:t>
            </a:r>
            <a:r>
              <a:rPr lang="en-GB" sz="1400" spc="-195" baseline="2777" dirty="0">
                <a:solidFill>
                  <a:srgbClr val="BCBEC0"/>
                </a:solidFill>
                <a:latin typeface="Lucida Grande"/>
                <a:cs typeface="Lucida Grande"/>
              </a:rPr>
              <a:t>|</a:t>
            </a:r>
            <a:r>
              <a:rPr lang="en-GB" sz="1400" spc="-60" dirty="0">
                <a:solidFill>
                  <a:srgbClr val="D64712"/>
                </a:solidFill>
                <a:latin typeface="Lucida Grande"/>
                <a:cs typeface="Lucida Grande"/>
              </a:rPr>
              <a:t> </a:t>
            </a:r>
            <a:r>
              <a:rPr lang="en-GB" sz="1400" u="sng" spc="-45" dirty="0">
                <a:solidFill>
                  <a:srgbClr val="D64712"/>
                </a:solidFill>
                <a:uFill>
                  <a:solidFill>
                    <a:srgbClr val="D64712"/>
                  </a:solidFill>
                </a:uFill>
                <a:latin typeface="Lucida Grande"/>
                <a:cs typeface="Lucida Grande"/>
              </a:rPr>
              <a:t>Sign</a:t>
            </a:r>
            <a:r>
              <a:rPr lang="en-GB" sz="1400" u="sng" spc="-20" dirty="0">
                <a:solidFill>
                  <a:srgbClr val="D64712"/>
                </a:solidFill>
                <a:uFill>
                  <a:solidFill>
                    <a:srgbClr val="D64712"/>
                  </a:solidFill>
                </a:uFill>
                <a:latin typeface="Lucida Grande"/>
                <a:cs typeface="Lucida Grande"/>
              </a:rPr>
              <a:t> </a:t>
            </a:r>
            <a:r>
              <a:rPr lang="en-GB" sz="1400" u="sng" spc="-50" dirty="0">
                <a:solidFill>
                  <a:srgbClr val="D64712"/>
                </a:solidFill>
                <a:uFill>
                  <a:solidFill>
                    <a:srgbClr val="D64712"/>
                  </a:solidFill>
                </a:uFill>
                <a:latin typeface="Lucida Grande"/>
                <a:cs typeface="Lucida Grande"/>
              </a:rPr>
              <a:t>up</a:t>
            </a:r>
            <a:r>
              <a:rPr lang="en-GB" sz="1400" u="sng" spc="-25" dirty="0">
                <a:solidFill>
                  <a:srgbClr val="D64712"/>
                </a:solidFill>
                <a:uFill>
                  <a:solidFill>
                    <a:srgbClr val="D64712"/>
                  </a:solidFill>
                </a:uFill>
                <a:latin typeface="Lucida Grande"/>
                <a:cs typeface="Lucida Grande"/>
              </a:rPr>
              <a:t> </a:t>
            </a:r>
            <a:r>
              <a:rPr lang="en-GB" sz="1400" u="sng" spc="-35" dirty="0">
                <a:solidFill>
                  <a:srgbClr val="D64712"/>
                </a:solidFill>
                <a:uFill>
                  <a:solidFill>
                    <a:srgbClr val="D64712"/>
                  </a:solidFill>
                </a:uFill>
                <a:latin typeface="Lucida Grande"/>
                <a:cs typeface="Lucida Grande"/>
              </a:rPr>
              <a:t>for</a:t>
            </a:r>
            <a:r>
              <a:rPr lang="en-GB" sz="1400" u="sng" spc="-20" dirty="0">
                <a:solidFill>
                  <a:srgbClr val="D64712"/>
                </a:solidFill>
                <a:uFill>
                  <a:solidFill>
                    <a:srgbClr val="D64712"/>
                  </a:solidFill>
                </a:uFill>
                <a:latin typeface="Lucida Grande"/>
                <a:cs typeface="Lucida Grande"/>
              </a:rPr>
              <a:t> </a:t>
            </a:r>
            <a:r>
              <a:rPr lang="en-GB" sz="1400" u="sng" spc="-85" dirty="0">
                <a:solidFill>
                  <a:srgbClr val="D64712"/>
                </a:solidFill>
                <a:uFill>
                  <a:solidFill>
                    <a:srgbClr val="D64712"/>
                  </a:solidFill>
                </a:uFill>
                <a:latin typeface="Lucida Grande"/>
                <a:cs typeface="Lucida Grande"/>
                <a:hlinkClick r:id="rId5"/>
              </a:rPr>
              <a:t>e-news</a:t>
            </a:r>
            <a:r>
              <a:rPr lang="en-GB" sz="1400" spc="-25" dirty="0">
                <a:solidFill>
                  <a:srgbClr val="D64712"/>
                </a:solidFill>
                <a:latin typeface="Lucida Grande"/>
                <a:cs typeface="Lucida Grande"/>
                <a:hlinkClick r:id="rId5"/>
              </a:rPr>
              <a:t> </a:t>
            </a:r>
            <a:r>
              <a:rPr lang="en-GB" sz="1400" spc="-40" dirty="0">
                <a:solidFill>
                  <a:srgbClr val="4C4D4F"/>
                </a:solidFill>
                <a:latin typeface="Lucida Grande"/>
                <a:cs typeface="Lucida Grande"/>
              </a:rPr>
              <a:t>to</a:t>
            </a:r>
            <a:r>
              <a:rPr lang="en-GB" sz="14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35" dirty="0">
                <a:solidFill>
                  <a:srgbClr val="4C4D4F"/>
                </a:solidFill>
                <a:latin typeface="Lucida Grande"/>
                <a:cs typeface="Lucida Grande"/>
              </a:rPr>
              <a:t>learn</a:t>
            </a:r>
            <a:r>
              <a:rPr lang="en-GB" sz="14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50" dirty="0">
                <a:solidFill>
                  <a:srgbClr val="4C4D4F"/>
                </a:solidFill>
                <a:latin typeface="Lucida Grande"/>
                <a:cs typeface="Lucida Grande"/>
              </a:rPr>
              <a:t>when</a:t>
            </a:r>
            <a:r>
              <a:rPr lang="en-GB" sz="14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45" dirty="0">
                <a:solidFill>
                  <a:srgbClr val="4C4D4F"/>
                </a:solidFill>
                <a:latin typeface="Lucida Grande"/>
                <a:cs typeface="Lucida Grande"/>
              </a:rPr>
              <a:t>our</a:t>
            </a:r>
            <a:r>
              <a:rPr lang="en-GB" sz="14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40" dirty="0">
                <a:solidFill>
                  <a:srgbClr val="4C4D4F"/>
                </a:solidFill>
                <a:latin typeface="Lucida Grande"/>
                <a:cs typeface="Lucida Grande"/>
              </a:rPr>
              <a:t>latest</a:t>
            </a:r>
            <a:r>
              <a:rPr lang="en-GB" sz="14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45" dirty="0">
                <a:solidFill>
                  <a:srgbClr val="4C4D4F"/>
                </a:solidFill>
                <a:latin typeface="Lucida Grande"/>
                <a:cs typeface="Lucida Grande"/>
              </a:rPr>
              <a:t>manifestos</a:t>
            </a:r>
            <a:r>
              <a:rPr lang="en-GB" sz="14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35" dirty="0">
                <a:solidFill>
                  <a:srgbClr val="4C4D4F"/>
                </a:solidFill>
                <a:latin typeface="Lucida Grande"/>
                <a:cs typeface="Lucida Grande"/>
              </a:rPr>
              <a:t>are</a:t>
            </a:r>
            <a:r>
              <a:rPr lang="en-GB" sz="14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35" dirty="0">
                <a:solidFill>
                  <a:srgbClr val="4C4D4F"/>
                </a:solidFill>
                <a:latin typeface="Lucida Grande"/>
                <a:cs typeface="Lucida Grande"/>
              </a:rPr>
              <a:t>available.</a:t>
            </a:r>
            <a:endParaRPr lang="en-GB" sz="1400" dirty="0">
              <a:latin typeface="Lucida Grande"/>
              <a:cs typeface="Lucida Grande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lang="en-GB" sz="1400" dirty="0">
              <a:latin typeface="Lucida Grande"/>
              <a:cs typeface="Lucida Grande"/>
            </a:endParaRPr>
          </a:p>
          <a:p>
            <a:pPr marL="12700" marR="763905">
              <a:lnSpc>
                <a:spcPct val="114599"/>
              </a:lnSpc>
            </a:pPr>
            <a:r>
              <a:rPr lang="en-GB" sz="1400" spc="-15" dirty="0">
                <a:solidFill>
                  <a:srgbClr val="4C4D4F"/>
                </a:solidFill>
                <a:latin typeface="Lucida Grande"/>
                <a:cs typeface="Lucida Grande"/>
              </a:rPr>
              <a:t>This</a:t>
            </a:r>
            <a:r>
              <a:rPr lang="en-GB" sz="1400" spc="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15" dirty="0">
                <a:solidFill>
                  <a:srgbClr val="4C4D4F"/>
                </a:solidFill>
                <a:latin typeface="Lucida Grande"/>
                <a:cs typeface="Lucida Grande"/>
              </a:rPr>
              <a:t>document</a:t>
            </a:r>
            <a:r>
              <a:rPr lang="en-GB" sz="1400" spc="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15" dirty="0">
                <a:solidFill>
                  <a:srgbClr val="4C4D4F"/>
                </a:solidFill>
                <a:latin typeface="Lucida Grande"/>
                <a:cs typeface="Lucida Grande"/>
              </a:rPr>
              <a:t>was</a:t>
            </a:r>
            <a:r>
              <a:rPr lang="en-GB" sz="1400" spc="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15" dirty="0">
                <a:solidFill>
                  <a:srgbClr val="4C4D4F"/>
                </a:solidFill>
                <a:latin typeface="Lucida Grande"/>
                <a:cs typeface="Lucida Grande"/>
              </a:rPr>
              <a:t>created</a:t>
            </a:r>
            <a:r>
              <a:rPr lang="en-GB" sz="1400" spc="1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20" dirty="0">
                <a:solidFill>
                  <a:srgbClr val="4C4D4F"/>
                </a:solidFill>
                <a:latin typeface="Lucida Grande"/>
                <a:cs typeface="Lucida Grande"/>
              </a:rPr>
              <a:t>on</a:t>
            </a:r>
            <a:r>
              <a:rPr lang="en-GB" sz="1400" spc="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15" dirty="0">
                <a:solidFill>
                  <a:srgbClr val="4C4D4F"/>
                </a:solidFill>
                <a:latin typeface="Lucida Grande"/>
                <a:cs typeface="Lucida Grande"/>
              </a:rPr>
              <a:t>September</a:t>
            </a:r>
            <a:r>
              <a:rPr lang="en-GB" sz="1400" spc="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40" dirty="0">
                <a:solidFill>
                  <a:srgbClr val="4C4D4F"/>
                </a:solidFill>
                <a:latin typeface="Lucida Grande"/>
                <a:cs typeface="Lucida Grande"/>
              </a:rPr>
              <a:t>24,</a:t>
            </a:r>
            <a:r>
              <a:rPr lang="en-GB" sz="1400" spc="1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55" dirty="0">
                <a:solidFill>
                  <a:srgbClr val="4C4D4F"/>
                </a:solidFill>
                <a:latin typeface="Lucida Grande"/>
                <a:cs typeface="Lucida Grande"/>
              </a:rPr>
              <a:t>2014</a:t>
            </a:r>
            <a:r>
              <a:rPr lang="en-GB" sz="1400" spc="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15" dirty="0">
                <a:solidFill>
                  <a:srgbClr val="4C4D4F"/>
                </a:solidFill>
                <a:latin typeface="Lucida Grande"/>
                <a:cs typeface="Lucida Grande"/>
              </a:rPr>
              <a:t>and</a:t>
            </a:r>
            <a:r>
              <a:rPr lang="en-GB" sz="1400" spc="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15" dirty="0">
                <a:solidFill>
                  <a:srgbClr val="4C4D4F"/>
                </a:solidFill>
                <a:latin typeface="Lucida Grande"/>
                <a:cs typeface="Lucida Grande"/>
              </a:rPr>
              <a:t>is</a:t>
            </a:r>
            <a:r>
              <a:rPr lang="en-GB" sz="1400" spc="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15" dirty="0">
                <a:solidFill>
                  <a:srgbClr val="4C4D4F"/>
                </a:solidFill>
                <a:latin typeface="Lucida Grande"/>
                <a:cs typeface="Lucida Grande"/>
              </a:rPr>
              <a:t>based</a:t>
            </a:r>
            <a:r>
              <a:rPr lang="en-GB" sz="1400" spc="1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20" dirty="0">
                <a:solidFill>
                  <a:srgbClr val="4C4D4F"/>
                </a:solidFill>
                <a:latin typeface="Lucida Grande"/>
                <a:cs typeface="Lucida Grande"/>
              </a:rPr>
              <a:t>on</a:t>
            </a:r>
            <a:r>
              <a:rPr lang="en-GB" sz="1400" spc="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15" dirty="0">
                <a:solidFill>
                  <a:srgbClr val="4C4D4F"/>
                </a:solidFill>
                <a:latin typeface="Lucida Grande"/>
                <a:cs typeface="Lucida Grande"/>
              </a:rPr>
              <a:t>the</a:t>
            </a:r>
            <a:r>
              <a:rPr lang="en-GB" sz="1400" spc="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15" dirty="0">
                <a:solidFill>
                  <a:srgbClr val="4C4D4F"/>
                </a:solidFill>
                <a:latin typeface="Lucida Grande"/>
                <a:cs typeface="Lucida Grande"/>
              </a:rPr>
              <a:t>best</a:t>
            </a:r>
            <a:r>
              <a:rPr lang="en-GB" sz="1400" spc="1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10" dirty="0">
                <a:solidFill>
                  <a:srgbClr val="4C4D4F"/>
                </a:solidFill>
                <a:latin typeface="Lucida Grande"/>
                <a:cs typeface="Lucida Grande"/>
              </a:rPr>
              <a:t>information</a:t>
            </a:r>
            <a:r>
              <a:rPr lang="en-GB" sz="1400" spc="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10" dirty="0">
                <a:solidFill>
                  <a:srgbClr val="4C4D4F"/>
                </a:solidFill>
                <a:latin typeface="Lucida Grande"/>
                <a:cs typeface="Lucida Grande"/>
              </a:rPr>
              <a:t>available</a:t>
            </a:r>
            <a:r>
              <a:rPr lang="en-GB" sz="1400" spc="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15" dirty="0">
                <a:solidFill>
                  <a:srgbClr val="4C4D4F"/>
                </a:solidFill>
                <a:latin typeface="Lucida Grande"/>
                <a:cs typeface="Lucida Grande"/>
              </a:rPr>
              <a:t>at</a:t>
            </a:r>
            <a:r>
              <a:rPr lang="en-GB" sz="1400" spc="1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15" dirty="0">
                <a:solidFill>
                  <a:srgbClr val="4C4D4F"/>
                </a:solidFill>
                <a:latin typeface="Lucida Grande"/>
                <a:cs typeface="Lucida Grande"/>
              </a:rPr>
              <a:t>that</a:t>
            </a:r>
            <a:r>
              <a:rPr lang="en-GB" sz="1400" spc="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15" dirty="0">
                <a:solidFill>
                  <a:srgbClr val="4C4D4F"/>
                </a:solidFill>
                <a:latin typeface="Lucida Grande"/>
                <a:cs typeface="Lucida Grande"/>
              </a:rPr>
              <a:t>time. </a:t>
            </a:r>
            <a:r>
              <a:rPr lang="en-GB" sz="1400" spc="-1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15" dirty="0">
                <a:solidFill>
                  <a:srgbClr val="4C4D4F"/>
                </a:solidFill>
                <a:latin typeface="Lucida Grande"/>
                <a:cs typeface="Lucida Grande"/>
              </a:rPr>
              <a:t>The</a:t>
            </a:r>
            <a:r>
              <a:rPr lang="en-GB" sz="1400" spc="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10" dirty="0">
                <a:solidFill>
                  <a:srgbClr val="4C4D4F"/>
                </a:solidFill>
                <a:latin typeface="Lucida Grande"/>
                <a:cs typeface="Lucida Grande"/>
              </a:rPr>
              <a:t>copyright</a:t>
            </a:r>
            <a:r>
              <a:rPr lang="en-GB" sz="1400" spc="1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15" dirty="0">
                <a:solidFill>
                  <a:srgbClr val="4C4D4F"/>
                </a:solidFill>
                <a:latin typeface="Lucida Grande"/>
                <a:cs typeface="Lucida Grande"/>
              </a:rPr>
              <a:t>of</a:t>
            </a:r>
            <a:r>
              <a:rPr lang="en-GB" sz="1400" spc="1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15" dirty="0">
                <a:solidFill>
                  <a:srgbClr val="4C4D4F"/>
                </a:solidFill>
                <a:latin typeface="Lucida Grande"/>
                <a:cs typeface="Lucida Grande"/>
              </a:rPr>
              <a:t>this</a:t>
            </a:r>
            <a:r>
              <a:rPr lang="en-GB" sz="1400" spc="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15" dirty="0">
                <a:solidFill>
                  <a:srgbClr val="4C4D4F"/>
                </a:solidFill>
                <a:latin typeface="Lucida Grande"/>
                <a:cs typeface="Lucida Grande"/>
              </a:rPr>
              <a:t>work</a:t>
            </a:r>
            <a:r>
              <a:rPr lang="en-GB" sz="1400" spc="1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10" dirty="0">
                <a:solidFill>
                  <a:srgbClr val="4C4D4F"/>
                </a:solidFill>
                <a:latin typeface="Lucida Grande"/>
                <a:cs typeface="Lucida Grande"/>
              </a:rPr>
              <a:t>belongs</a:t>
            </a:r>
            <a:r>
              <a:rPr lang="en-GB" sz="1400" spc="1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20" dirty="0">
                <a:solidFill>
                  <a:srgbClr val="4C4D4F"/>
                </a:solidFill>
                <a:latin typeface="Lucida Grande"/>
                <a:cs typeface="Lucida Grande"/>
              </a:rPr>
              <a:t>to</a:t>
            </a:r>
            <a:r>
              <a:rPr lang="en-GB" sz="1400" spc="1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15" dirty="0">
                <a:solidFill>
                  <a:srgbClr val="4C4D4F"/>
                </a:solidFill>
                <a:latin typeface="Lucida Grande"/>
                <a:cs typeface="Lucida Grande"/>
              </a:rPr>
              <a:t>the</a:t>
            </a:r>
            <a:r>
              <a:rPr lang="en-GB" sz="1400" spc="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20" dirty="0">
                <a:solidFill>
                  <a:srgbClr val="4C4D4F"/>
                </a:solidFill>
                <a:latin typeface="Lucida Grande"/>
                <a:cs typeface="Lucida Grande"/>
              </a:rPr>
              <a:t>author,</a:t>
            </a:r>
            <a:r>
              <a:rPr lang="en-GB" sz="1400" spc="1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15" dirty="0">
                <a:solidFill>
                  <a:srgbClr val="4C4D4F"/>
                </a:solidFill>
                <a:latin typeface="Lucida Grande"/>
                <a:cs typeface="Lucida Grande"/>
              </a:rPr>
              <a:t>who</a:t>
            </a:r>
            <a:r>
              <a:rPr lang="en-GB" sz="1400" spc="1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15" dirty="0">
                <a:solidFill>
                  <a:srgbClr val="4C4D4F"/>
                </a:solidFill>
                <a:latin typeface="Lucida Grande"/>
                <a:cs typeface="Lucida Grande"/>
              </a:rPr>
              <a:t>is</a:t>
            </a:r>
            <a:r>
              <a:rPr lang="en-GB" sz="1400" spc="1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10" dirty="0">
                <a:solidFill>
                  <a:srgbClr val="4C4D4F"/>
                </a:solidFill>
                <a:latin typeface="Lucida Grande"/>
                <a:cs typeface="Lucida Grande"/>
              </a:rPr>
              <a:t>solely</a:t>
            </a:r>
            <a:r>
              <a:rPr lang="en-GB" sz="1400" spc="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15" dirty="0">
                <a:solidFill>
                  <a:srgbClr val="4C4D4F"/>
                </a:solidFill>
                <a:latin typeface="Lucida Grande"/>
                <a:cs typeface="Lucida Grande"/>
              </a:rPr>
              <a:t>responsible</a:t>
            </a:r>
            <a:r>
              <a:rPr lang="en-GB" sz="1400" spc="1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10" dirty="0">
                <a:solidFill>
                  <a:srgbClr val="4C4D4F"/>
                </a:solidFill>
                <a:latin typeface="Lucida Grande"/>
                <a:cs typeface="Lucida Grande"/>
              </a:rPr>
              <a:t>for</a:t>
            </a:r>
            <a:r>
              <a:rPr lang="en-GB" sz="1400" spc="1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15" dirty="0">
                <a:solidFill>
                  <a:srgbClr val="4C4D4F"/>
                </a:solidFill>
                <a:latin typeface="Lucida Grande"/>
                <a:cs typeface="Lucida Grande"/>
              </a:rPr>
              <a:t>the</a:t>
            </a:r>
            <a:r>
              <a:rPr lang="en-GB" sz="1400" spc="1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15" dirty="0">
                <a:solidFill>
                  <a:srgbClr val="4C4D4F"/>
                </a:solidFill>
                <a:latin typeface="Lucida Grande"/>
                <a:cs typeface="Lucida Grande"/>
              </a:rPr>
              <a:t>content.</a:t>
            </a:r>
            <a:r>
              <a:rPr lang="en-GB" sz="1400" spc="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15" dirty="0">
                <a:solidFill>
                  <a:srgbClr val="4C4D4F"/>
                </a:solidFill>
                <a:latin typeface="Lucida Grande"/>
                <a:cs typeface="Lucida Grande"/>
              </a:rPr>
              <a:t>This</a:t>
            </a:r>
            <a:r>
              <a:rPr lang="en-GB" sz="1400" spc="1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15" dirty="0">
                <a:solidFill>
                  <a:srgbClr val="4C4D4F"/>
                </a:solidFill>
                <a:latin typeface="Lucida Grande"/>
                <a:cs typeface="Lucida Grande"/>
              </a:rPr>
              <a:t>work</a:t>
            </a:r>
            <a:r>
              <a:rPr lang="en-GB" sz="1400" spc="1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15" dirty="0">
                <a:solidFill>
                  <a:srgbClr val="4C4D4F"/>
                </a:solidFill>
                <a:latin typeface="Lucida Grande"/>
                <a:cs typeface="Lucida Grande"/>
              </a:rPr>
              <a:t>is</a:t>
            </a:r>
            <a:r>
              <a:rPr lang="en-GB" sz="1400" spc="1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15" dirty="0">
                <a:solidFill>
                  <a:srgbClr val="4C4D4F"/>
                </a:solidFill>
                <a:latin typeface="Lucida Grande"/>
                <a:cs typeface="Lucida Grande"/>
              </a:rPr>
              <a:t>licensed </a:t>
            </a:r>
            <a:r>
              <a:rPr lang="en-GB" sz="1400" spc="-1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15" dirty="0">
                <a:solidFill>
                  <a:srgbClr val="4C4D4F"/>
                </a:solidFill>
                <a:latin typeface="Lucida Grande"/>
                <a:cs typeface="Lucida Grande"/>
              </a:rPr>
              <a:t>under</a:t>
            </a:r>
            <a:r>
              <a:rPr lang="en-GB" sz="140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15" dirty="0">
                <a:solidFill>
                  <a:srgbClr val="4C4D4F"/>
                </a:solidFill>
                <a:latin typeface="Lucida Grande"/>
                <a:cs typeface="Lucida Grande"/>
              </a:rPr>
              <a:t>the</a:t>
            </a:r>
            <a:r>
              <a:rPr lang="en-GB" sz="1400" spc="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10" dirty="0">
                <a:solidFill>
                  <a:srgbClr val="4C4D4F"/>
                </a:solidFill>
                <a:latin typeface="Lucida Grande"/>
                <a:cs typeface="Lucida Grande"/>
              </a:rPr>
              <a:t>Creative</a:t>
            </a:r>
            <a:r>
              <a:rPr lang="en-GB" sz="140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20" dirty="0">
                <a:solidFill>
                  <a:srgbClr val="4C4D4F"/>
                </a:solidFill>
                <a:latin typeface="Lucida Grande"/>
                <a:cs typeface="Lucida Grande"/>
              </a:rPr>
              <a:t>Commons</a:t>
            </a:r>
            <a:r>
              <a:rPr lang="en-GB" sz="140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20" dirty="0">
                <a:solidFill>
                  <a:srgbClr val="4C4D4F"/>
                </a:solidFill>
                <a:latin typeface="Lucida Grande"/>
                <a:cs typeface="Lucida Grande"/>
              </a:rPr>
              <a:t>Attribution-</a:t>
            </a:r>
            <a:r>
              <a:rPr lang="en-GB" sz="1400" spc="-20" dirty="0" err="1">
                <a:solidFill>
                  <a:srgbClr val="4C4D4F"/>
                </a:solidFill>
                <a:latin typeface="Lucida Grande"/>
                <a:cs typeface="Lucida Grande"/>
              </a:rPr>
              <a:t>NonCommercial</a:t>
            </a:r>
            <a:r>
              <a:rPr lang="en-GB" sz="1400" spc="-20" dirty="0">
                <a:solidFill>
                  <a:srgbClr val="4C4D4F"/>
                </a:solidFill>
                <a:latin typeface="Lucida Grande"/>
                <a:cs typeface="Lucida Grande"/>
              </a:rPr>
              <a:t>-</a:t>
            </a:r>
            <a:r>
              <a:rPr lang="en-GB" sz="1400" spc="-20" dirty="0" err="1">
                <a:solidFill>
                  <a:srgbClr val="4C4D4F"/>
                </a:solidFill>
                <a:latin typeface="Lucida Grande"/>
                <a:cs typeface="Lucida Grande"/>
              </a:rPr>
              <a:t>NoDerivs</a:t>
            </a:r>
            <a:r>
              <a:rPr lang="en-GB" sz="1400" spc="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10" dirty="0">
                <a:solidFill>
                  <a:srgbClr val="4C4D4F"/>
                </a:solidFill>
                <a:latin typeface="Lucida Grande"/>
                <a:cs typeface="Lucida Grande"/>
              </a:rPr>
              <a:t>License.</a:t>
            </a:r>
            <a:r>
              <a:rPr lang="en-GB" sz="140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50" dirty="0">
                <a:solidFill>
                  <a:srgbClr val="4C4D4F"/>
                </a:solidFill>
                <a:latin typeface="Lucida Grande"/>
                <a:cs typeface="Lucida Grande"/>
              </a:rPr>
              <a:t>To</a:t>
            </a:r>
            <a:r>
              <a:rPr lang="en-GB" sz="1400" spc="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10" dirty="0">
                <a:solidFill>
                  <a:srgbClr val="4C4D4F"/>
                </a:solidFill>
                <a:latin typeface="Lucida Grande"/>
                <a:cs typeface="Lucida Grande"/>
              </a:rPr>
              <a:t>view</a:t>
            </a:r>
            <a:r>
              <a:rPr lang="en-GB" sz="140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25" dirty="0">
                <a:solidFill>
                  <a:srgbClr val="4C4D4F"/>
                </a:solidFill>
                <a:latin typeface="Lucida Grande"/>
                <a:cs typeface="Lucida Grande"/>
              </a:rPr>
              <a:t>a</a:t>
            </a:r>
            <a:r>
              <a:rPr lang="en-GB" sz="1400" spc="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15" dirty="0">
                <a:solidFill>
                  <a:srgbClr val="4C4D4F"/>
                </a:solidFill>
                <a:latin typeface="Lucida Grande"/>
                <a:cs typeface="Lucida Grande"/>
              </a:rPr>
              <a:t>copy</a:t>
            </a:r>
            <a:r>
              <a:rPr lang="en-GB" sz="140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15" dirty="0">
                <a:solidFill>
                  <a:srgbClr val="4C4D4F"/>
                </a:solidFill>
                <a:latin typeface="Lucida Grande"/>
                <a:cs typeface="Lucida Grande"/>
              </a:rPr>
              <a:t>of</a:t>
            </a:r>
            <a:r>
              <a:rPr lang="en-GB" sz="1400" spc="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15" dirty="0">
                <a:solidFill>
                  <a:srgbClr val="4C4D4F"/>
                </a:solidFill>
                <a:latin typeface="Lucida Grande"/>
                <a:cs typeface="Lucida Grande"/>
              </a:rPr>
              <a:t>this</a:t>
            </a:r>
            <a:r>
              <a:rPr lang="en-GB" sz="140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15" dirty="0">
                <a:solidFill>
                  <a:srgbClr val="4C4D4F"/>
                </a:solidFill>
                <a:latin typeface="Lucida Grande"/>
                <a:cs typeface="Lucida Grande"/>
              </a:rPr>
              <a:t>license,</a:t>
            </a:r>
            <a:r>
              <a:rPr lang="en-GB" sz="1400" spc="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10" dirty="0">
                <a:solidFill>
                  <a:srgbClr val="4C4D4F"/>
                </a:solidFill>
                <a:latin typeface="Lucida Grande"/>
                <a:cs typeface="Lucida Grande"/>
              </a:rPr>
              <a:t>visit</a:t>
            </a:r>
            <a:endParaRPr lang="en-GB" sz="1400" dirty="0">
              <a:latin typeface="Lucida Grande"/>
              <a:cs typeface="Lucida Grande"/>
            </a:endParaRPr>
          </a:p>
          <a:p>
            <a:pPr marL="12700" marR="639445">
              <a:lnSpc>
                <a:spcPct val="114599"/>
              </a:lnSpc>
            </a:pPr>
            <a:r>
              <a:rPr lang="en-GB" sz="1400" u="sng" spc="-10" dirty="0">
                <a:solidFill>
                  <a:srgbClr val="D64712"/>
                </a:solidFill>
                <a:uFill>
                  <a:solidFill>
                    <a:srgbClr val="D64712"/>
                  </a:solidFill>
                </a:uFill>
                <a:latin typeface="Lucida Grande"/>
                <a:cs typeface="Lucida Grande"/>
                <a:hlinkClick r:id="rId6"/>
              </a:rPr>
              <a:t>Creative</a:t>
            </a:r>
            <a:r>
              <a:rPr lang="en-GB" sz="1400" u="sng" spc="5" dirty="0">
                <a:solidFill>
                  <a:srgbClr val="D64712"/>
                </a:solidFill>
                <a:uFill>
                  <a:solidFill>
                    <a:srgbClr val="D64712"/>
                  </a:solidFill>
                </a:uFill>
                <a:latin typeface="Lucida Grande"/>
                <a:cs typeface="Lucida Grande"/>
                <a:hlinkClick r:id="rId6"/>
              </a:rPr>
              <a:t> </a:t>
            </a:r>
            <a:r>
              <a:rPr lang="en-GB" sz="1400" u="sng" spc="-20" dirty="0">
                <a:solidFill>
                  <a:srgbClr val="D64712"/>
                </a:solidFill>
                <a:uFill>
                  <a:solidFill>
                    <a:srgbClr val="D64712"/>
                  </a:solidFill>
                </a:uFill>
                <a:latin typeface="Lucida Grande"/>
                <a:cs typeface="Lucida Grande"/>
                <a:hlinkClick r:id="rId6"/>
              </a:rPr>
              <a:t>Common</a:t>
            </a:r>
            <a:r>
              <a:rPr lang="en-GB" sz="1400" u="sng" spc="-20" dirty="0">
                <a:solidFill>
                  <a:srgbClr val="D64712"/>
                </a:solidFill>
                <a:uFill>
                  <a:solidFill>
                    <a:srgbClr val="D64712"/>
                  </a:solidFill>
                </a:uFill>
                <a:latin typeface="Lucida Grande"/>
                <a:cs typeface="Lucida Grande"/>
              </a:rPr>
              <a:t>s</a:t>
            </a:r>
            <a:r>
              <a:rPr lang="en-GB" sz="1400" u="sng" spc="10" dirty="0">
                <a:solidFill>
                  <a:srgbClr val="D64712"/>
                </a:solidFill>
                <a:uFill>
                  <a:solidFill>
                    <a:srgbClr val="D64712"/>
                  </a:solidFill>
                </a:uFill>
                <a:latin typeface="Lucida Grande"/>
                <a:cs typeface="Lucida Grande"/>
              </a:rPr>
              <a:t> </a:t>
            </a:r>
            <a:r>
              <a:rPr lang="en-GB" sz="1400" spc="-15" dirty="0">
                <a:solidFill>
                  <a:srgbClr val="4C4D4F"/>
                </a:solidFill>
                <a:latin typeface="Lucida Grande"/>
                <a:cs typeface="Lucida Grande"/>
              </a:rPr>
              <a:t>or</a:t>
            </a:r>
            <a:r>
              <a:rPr lang="en-GB" sz="1400" spc="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15" dirty="0">
                <a:solidFill>
                  <a:srgbClr val="4C4D4F"/>
                </a:solidFill>
                <a:latin typeface="Lucida Grande"/>
                <a:cs typeface="Lucida Grande"/>
              </a:rPr>
              <a:t>send</a:t>
            </a:r>
            <a:r>
              <a:rPr lang="en-GB" sz="1400" spc="1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25" dirty="0">
                <a:solidFill>
                  <a:srgbClr val="4C4D4F"/>
                </a:solidFill>
                <a:latin typeface="Lucida Grande"/>
                <a:cs typeface="Lucida Grande"/>
              </a:rPr>
              <a:t>a</a:t>
            </a:r>
            <a:r>
              <a:rPr lang="en-GB" sz="1400" spc="1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10" dirty="0">
                <a:solidFill>
                  <a:srgbClr val="4C4D4F"/>
                </a:solidFill>
                <a:latin typeface="Lucida Grande"/>
                <a:cs typeface="Lucida Grande"/>
              </a:rPr>
              <a:t>letter</a:t>
            </a:r>
            <a:r>
              <a:rPr lang="en-GB" sz="1400" spc="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20" dirty="0">
                <a:solidFill>
                  <a:srgbClr val="4C4D4F"/>
                </a:solidFill>
                <a:latin typeface="Lucida Grande"/>
                <a:cs typeface="Lucida Grande"/>
              </a:rPr>
              <a:t>to</a:t>
            </a:r>
            <a:r>
              <a:rPr lang="en-GB" sz="1400" spc="1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10" dirty="0">
                <a:solidFill>
                  <a:srgbClr val="4C4D4F"/>
                </a:solidFill>
                <a:latin typeface="Lucida Grande"/>
                <a:cs typeface="Lucida Grande"/>
              </a:rPr>
              <a:t>Creative</a:t>
            </a:r>
            <a:r>
              <a:rPr lang="en-GB" sz="1400" spc="1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20" dirty="0">
                <a:solidFill>
                  <a:srgbClr val="4C4D4F"/>
                </a:solidFill>
                <a:latin typeface="Lucida Grande"/>
                <a:cs typeface="Lucida Grande"/>
              </a:rPr>
              <a:t>Commons,</a:t>
            </a:r>
            <a:r>
              <a:rPr lang="en-GB" sz="1400" spc="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50" dirty="0">
                <a:solidFill>
                  <a:srgbClr val="4C4D4F"/>
                </a:solidFill>
                <a:latin typeface="Lucida Grande"/>
                <a:cs typeface="Lucida Grande"/>
              </a:rPr>
              <a:t>559</a:t>
            </a:r>
            <a:r>
              <a:rPr lang="en-GB" sz="1400" spc="1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15" dirty="0">
                <a:solidFill>
                  <a:srgbClr val="4C4D4F"/>
                </a:solidFill>
                <a:latin typeface="Lucida Grande"/>
                <a:cs typeface="Lucida Grande"/>
              </a:rPr>
              <a:t>Nathan</a:t>
            </a:r>
            <a:r>
              <a:rPr lang="en-GB" sz="1400" spc="1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10" dirty="0">
                <a:solidFill>
                  <a:srgbClr val="4C4D4F"/>
                </a:solidFill>
                <a:latin typeface="Lucida Grande"/>
                <a:cs typeface="Lucida Grande"/>
              </a:rPr>
              <a:t>Abbott</a:t>
            </a:r>
            <a:r>
              <a:rPr lang="en-GB" sz="1400" spc="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30" dirty="0">
                <a:solidFill>
                  <a:srgbClr val="4C4D4F"/>
                </a:solidFill>
                <a:latin typeface="Lucida Grande"/>
                <a:cs typeface="Lucida Grande"/>
              </a:rPr>
              <a:t>Way,</a:t>
            </a:r>
            <a:r>
              <a:rPr lang="en-GB" sz="1400" spc="1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10" dirty="0">
                <a:solidFill>
                  <a:srgbClr val="4C4D4F"/>
                </a:solidFill>
                <a:latin typeface="Lucida Grande"/>
                <a:cs typeface="Lucida Grande"/>
              </a:rPr>
              <a:t>Stanford,</a:t>
            </a:r>
            <a:r>
              <a:rPr lang="en-GB" sz="1400" spc="1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10" dirty="0">
                <a:solidFill>
                  <a:srgbClr val="4C4D4F"/>
                </a:solidFill>
                <a:latin typeface="Lucida Grande"/>
                <a:cs typeface="Lucida Grande"/>
              </a:rPr>
              <a:t>California</a:t>
            </a:r>
            <a:r>
              <a:rPr lang="en-GB" sz="1400" spc="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35" dirty="0">
                <a:solidFill>
                  <a:srgbClr val="4C4D4F"/>
                </a:solidFill>
                <a:latin typeface="Lucida Grande"/>
                <a:cs typeface="Lucida Grande"/>
              </a:rPr>
              <a:t>94305,</a:t>
            </a:r>
            <a:r>
              <a:rPr lang="en-GB" sz="1400" spc="1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10" dirty="0">
                <a:solidFill>
                  <a:srgbClr val="4C4D4F"/>
                </a:solidFill>
                <a:latin typeface="Lucida Grande"/>
                <a:cs typeface="Lucida Grande"/>
              </a:rPr>
              <a:t>USA. </a:t>
            </a:r>
            <a:r>
              <a:rPr lang="en-GB" sz="1400" spc="-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15" dirty="0">
                <a:solidFill>
                  <a:srgbClr val="4C4D4F"/>
                </a:solidFill>
                <a:latin typeface="Lucida Grande"/>
                <a:cs typeface="Lucida Grande"/>
              </a:rPr>
              <a:t>Cover</a:t>
            </a:r>
            <a:r>
              <a:rPr lang="en-GB" sz="1400" spc="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20" dirty="0">
                <a:solidFill>
                  <a:srgbClr val="4C4D4F"/>
                </a:solidFill>
                <a:latin typeface="Lucida Grande"/>
                <a:cs typeface="Lucida Grande"/>
              </a:rPr>
              <a:t>image</a:t>
            </a:r>
            <a:r>
              <a:rPr lang="en-GB" sz="1400" spc="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15" dirty="0">
                <a:solidFill>
                  <a:srgbClr val="4C4D4F"/>
                </a:solidFill>
                <a:latin typeface="Lucida Grande"/>
                <a:cs typeface="Lucida Grande"/>
              </a:rPr>
              <a:t>from</a:t>
            </a:r>
            <a:r>
              <a:rPr lang="en-GB" sz="1400" spc="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u="sng" spc="-25" dirty="0">
                <a:solidFill>
                  <a:srgbClr val="D64712"/>
                </a:solidFill>
                <a:uFill>
                  <a:solidFill>
                    <a:srgbClr val="D64712"/>
                  </a:solidFill>
                </a:uFill>
                <a:latin typeface="Lucida Grande"/>
                <a:cs typeface="Lucida Grande"/>
                <a:hlinkClick r:id="rId7"/>
              </a:rPr>
              <a:t>Veer</a:t>
            </a:r>
            <a:r>
              <a:rPr lang="en-GB" sz="1400" spc="-25" dirty="0">
                <a:solidFill>
                  <a:srgbClr val="D64712"/>
                </a:solidFill>
                <a:latin typeface="Lucida Grande"/>
                <a:cs typeface="Lucida Grande"/>
              </a:rPr>
              <a:t>.</a:t>
            </a:r>
            <a:r>
              <a:rPr lang="en-GB" sz="1400" spc="-80" dirty="0">
                <a:solidFill>
                  <a:srgbClr val="D64712"/>
                </a:solidFill>
                <a:latin typeface="Lucida Grande"/>
                <a:cs typeface="Lucida Grande"/>
              </a:rPr>
              <a:t> </a:t>
            </a:r>
            <a:r>
              <a:rPr lang="en-GB" sz="1400" spc="-35" dirty="0">
                <a:solidFill>
                  <a:srgbClr val="4C4D4F"/>
                </a:solidFill>
                <a:latin typeface="Lucida Grande"/>
                <a:cs typeface="Lucida Grande"/>
              </a:rPr>
              <a:t>You</a:t>
            </a:r>
            <a:r>
              <a:rPr lang="en-GB" sz="1400" spc="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10" dirty="0">
                <a:solidFill>
                  <a:srgbClr val="4C4D4F"/>
                </a:solidFill>
                <a:latin typeface="Lucida Grande"/>
                <a:cs typeface="Lucida Grande"/>
              </a:rPr>
              <a:t>are</a:t>
            </a:r>
            <a:r>
              <a:rPr lang="en-GB" sz="1400" spc="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15" dirty="0">
                <a:solidFill>
                  <a:srgbClr val="4C4D4F"/>
                </a:solidFill>
                <a:latin typeface="Lucida Grande"/>
                <a:cs typeface="Lucida Grande"/>
              </a:rPr>
              <a:t>given</a:t>
            </a:r>
            <a:r>
              <a:rPr lang="en-GB" sz="1400" spc="1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15" dirty="0">
                <a:solidFill>
                  <a:srgbClr val="4C4D4F"/>
                </a:solidFill>
                <a:latin typeface="Lucida Grande"/>
                <a:cs typeface="Lucida Grande"/>
              </a:rPr>
              <a:t>the</a:t>
            </a:r>
            <a:r>
              <a:rPr lang="en-GB" sz="1400" spc="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15" dirty="0">
                <a:solidFill>
                  <a:srgbClr val="4C4D4F"/>
                </a:solidFill>
                <a:latin typeface="Lucida Grande"/>
                <a:cs typeface="Lucida Grande"/>
              </a:rPr>
              <a:t>unlimited</a:t>
            </a:r>
            <a:r>
              <a:rPr lang="en-GB" sz="1400" spc="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10" dirty="0">
                <a:solidFill>
                  <a:srgbClr val="4C4D4F"/>
                </a:solidFill>
                <a:latin typeface="Lucida Grande"/>
                <a:cs typeface="Lucida Grande"/>
              </a:rPr>
              <a:t>right</a:t>
            </a:r>
            <a:r>
              <a:rPr lang="en-GB" sz="1400" spc="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20" dirty="0">
                <a:solidFill>
                  <a:srgbClr val="4C4D4F"/>
                </a:solidFill>
                <a:latin typeface="Lucida Grande"/>
                <a:cs typeface="Lucida Grande"/>
              </a:rPr>
              <a:t>to</a:t>
            </a:r>
            <a:r>
              <a:rPr lang="en-GB" sz="1400" spc="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10" dirty="0">
                <a:solidFill>
                  <a:srgbClr val="4C4D4F"/>
                </a:solidFill>
                <a:latin typeface="Lucida Grande"/>
                <a:cs typeface="Lucida Grande"/>
              </a:rPr>
              <a:t>print</a:t>
            </a:r>
            <a:r>
              <a:rPr lang="en-GB" sz="1400" spc="1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15" dirty="0">
                <a:solidFill>
                  <a:srgbClr val="4C4D4F"/>
                </a:solidFill>
                <a:latin typeface="Lucida Grande"/>
                <a:cs typeface="Lucida Grande"/>
              </a:rPr>
              <a:t>this</a:t>
            </a:r>
            <a:r>
              <a:rPr lang="en-GB" sz="1400" spc="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15" dirty="0">
                <a:solidFill>
                  <a:srgbClr val="4C4D4F"/>
                </a:solidFill>
                <a:latin typeface="Lucida Grande"/>
                <a:cs typeface="Lucida Grande"/>
              </a:rPr>
              <a:t>manifesto</a:t>
            </a:r>
            <a:r>
              <a:rPr lang="en-GB" sz="1400" spc="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15" dirty="0">
                <a:solidFill>
                  <a:srgbClr val="4C4D4F"/>
                </a:solidFill>
                <a:latin typeface="Lucida Grande"/>
                <a:cs typeface="Lucida Grande"/>
              </a:rPr>
              <a:t>and</a:t>
            </a:r>
            <a:r>
              <a:rPr lang="en-GB" sz="1400" spc="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20" dirty="0">
                <a:solidFill>
                  <a:srgbClr val="4C4D4F"/>
                </a:solidFill>
                <a:latin typeface="Lucida Grande"/>
                <a:cs typeface="Lucida Grande"/>
              </a:rPr>
              <a:t>to</a:t>
            </a:r>
            <a:r>
              <a:rPr lang="en-GB" sz="1400" spc="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15" dirty="0">
                <a:solidFill>
                  <a:srgbClr val="4C4D4F"/>
                </a:solidFill>
                <a:latin typeface="Lucida Grande"/>
                <a:cs typeface="Lucida Grande"/>
              </a:rPr>
              <a:t>distribute</a:t>
            </a:r>
            <a:r>
              <a:rPr lang="en-GB" sz="1400" spc="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10" dirty="0">
                <a:solidFill>
                  <a:srgbClr val="4C4D4F"/>
                </a:solidFill>
                <a:latin typeface="Lucida Grande"/>
                <a:cs typeface="Lucida Grande"/>
              </a:rPr>
              <a:t>it</a:t>
            </a:r>
            <a:r>
              <a:rPr lang="en-GB" sz="1400" spc="1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5" dirty="0">
                <a:solidFill>
                  <a:srgbClr val="4C4D4F"/>
                </a:solidFill>
                <a:latin typeface="Lucida Grande"/>
                <a:cs typeface="Lucida Grande"/>
              </a:rPr>
              <a:t>electronically </a:t>
            </a:r>
            <a:r>
              <a:rPr lang="en-GB" sz="140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10" dirty="0">
                <a:solidFill>
                  <a:srgbClr val="4C4D4F"/>
                </a:solidFill>
                <a:latin typeface="Lucida Grande"/>
                <a:cs typeface="Lucida Grande"/>
              </a:rPr>
              <a:t>(via</a:t>
            </a:r>
            <a:r>
              <a:rPr lang="en-GB" sz="1400" spc="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15" dirty="0">
                <a:solidFill>
                  <a:srgbClr val="4C4D4F"/>
                </a:solidFill>
                <a:latin typeface="Lucida Grande"/>
                <a:cs typeface="Lucida Grande"/>
              </a:rPr>
              <a:t>email,</a:t>
            </a:r>
            <a:r>
              <a:rPr lang="en-GB" sz="1400" spc="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15" dirty="0">
                <a:solidFill>
                  <a:srgbClr val="4C4D4F"/>
                </a:solidFill>
                <a:latin typeface="Lucida Grande"/>
                <a:cs typeface="Lucida Grande"/>
              </a:rPr>
              <a:t>your</a:t>
            </a:r>
            <a:r>
              <a:rPr lang="en-GB" sz="1400" spc="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15" dirty="0">
                <a:solidFill>
                  <a:srgbClr val="4C4D4F"/>
                </a:solidFill>
                <a:latin typeface="Lucida Grande"/>
                <a:cs typeface="Lucida Grande"/>
              </a:rPr>
              <a:t>website,</a:t>
            </a:r>
            <a:r>
              <a:rPr lang="en-GB" sz="1400" spc="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15" dirty="0">
                <a:solidFill>
                  <a:srgbClr val="4C4D4F"/>
                </a:solidFill>
                <a:latin typeface="Lucida Grande"/>
                <a:cs typeface="Lucida Grande"/>
              </a:rPr>
              <a:t>or</a:t>
            </a:r>
            <a:r>
              <a:rPr lang="en-GB" sz="1400" spc="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15" dirty="0">
                <a:solidFill>
                  <a:srgbClr val="4C4D4F"/>
                </a:solidFill>
                <a:latin typeface="Lucida Grande"/>
                <a:cs typeface="Lucida Grande"/>
              </a:rPr>
              <a:t>any</a:t>
            </a:r>
            <a:r>
              <a:rPr lang="en-GB" sz="1400" spc="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15" dirty="0">
                <a:solidFill>
                  <a:srgbClr val="4C4D4F"/>
                </a:solidFill>
                <a:latin typeface="Lucida Grande"/>
                <a:cs typeface="Lucida Grande"/>
              </a:rPr>
              <a:t>other</a:t>
            </a:r>
            <a:r>
              <a:rPr lang="en-GB" sz="1400" spc="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20" dirty="0">
                <a:solidFill>
                  <a:srgbClr val="4C4D4F"/>
                </a:solidFill>
                <a:latin typeface="Lucida Grande"/>
                <a:cs typeface="Lucida Grande"/>
              </a:rPr>
              <a:t>means).</a:t>
            </a:r>
            <a:r>
              <a:rPr lang="en-GB" sz="1400" spc="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35" dirty="0">
                <a:solidFill>
                  <a:srgbClr val="4C4D4F"/>
                </a:solidFill>
                <a:latin typeface="Lucida Grande"/>
                <a:cs typeface="Lucida Grande"/>
              </a:rPr>
              <a:t>You</a:t>
            </a:r>
            <a:r>
              <a:rPr lang="en-GB" sz="1400" spc="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10" dirty="0">
                <a:solidFill>
                  <a:srgbClr val="4C4D4F"/>
                </a:solidFill>
                <a:latin typeface="Lucida Grande"/>
                <a:cs typeface="Lucida Grande"/>
              </a:rPr>
              <a:t>can</a:t>
            </a:r>
            <a:r>
              <a:rPr lang="en-GB" sz="1400" spc="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10" dirty="0">
                <a:solidFill>
                  <a:srgbClr val="4C4D4F"/>
                </a:solidFill>
                <a:latin typeface="Lucida Grande"/>
                <a:cs typeface="Lucida Grande"/>
              </a:rPr>
              <a:t>print</a:t>
            </a:r>
            <a:r>
              <a:rPr lang="en-GB" sz="1400" spc="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15" dirty="0">
                <a:solidFill>
                  <a:srgbClr val="4C4D4F"/>
                </a:solidFill>
                <a:latin typeface="Lucida Grande"/>
                <a:cs typeface="Lucida Grande"/>
              </a:rPr>
              <a:t>out</a:t>
            </a:r>
            <a:r>
              <a:rPr lang="en-GB" sz="1400" spc="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15" dirty="0">
                <a:solidFill>
                  <a:srgbClr val="4C4D4F"/>
                </a:solidFill>
                <a:latin typeface="Lucida Grande"/>
                <a:cs typeface="Lucida Grande"/>
              </a:rPr>
              <a:t>pages</a:t>
            </a:r>
            <a:r>
              <a:rPr lang="en-GB" sz="1400" spc="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15" dirty="0">
                <a:solidFill>
                  <a:srgbClr val="4C4D4F"/>
                </a:solidFill>
                <a:latin typeface="Lucida Grande"/>
                <a:cs typeface="Lucida Grande"/>
              </a:rPr>
              <a:t>and</a:t>
            </a:r>
            <a:r>
              <a:rPr lang="en-GB" sz="1400" spc="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15" dirty="0">
                <a:solidFill>
                  <a:srgbClr val="4C4D4F"/>
                </a:solidFill>
                <a:latin typeface="Lucida Grande"/>
                <a:cs typeface="Lucida Grande"/>
              </a:rPr>
              <a:t>put</a:t>
            </a:r>
            <a:r>
              <a:rPr lang="en-GB" sz="1400" spc="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20" dirty="0">
                <a:solidFill>
                  <a:srgbClr val="4C4D4F"/>
                </a:solidFill>
                <a:latin typeface="Lucida Grande"/>
                <a:cs typeface="Lucida Grande"/>
              </a:rPr>
              <a:t>them</a:t>
            </a:r>
            <a:r>
              <a:rPr lang="en-GB" sz="1400" spc="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20" dirty="0">
                <a:solidFill>
                  <a:srgbClr val="4C4D4F"/>
                </a:solidFill>
                <a:latin typeface="Lucida Grande"/>
                <a:cs typeface="Lucida Grande"/>
              </a:rPr>
              <a:t>in</a:t>
            </a:r>
            <a:r>
              <a:rPr lang="en-GB" sz="1400" spc="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15" dirty="0">
                <a:solidFill>
                  <a:srgbClr val="4C4D4F"/>
                </a:solidFill>
                <a:latin typeface="Lucida Grande"/>
                <a:cs typeface="Lucida Grande"/>
              </a:rPr>
              <a:t>your</a:t>
            </a:r>
            <a:r>
              <a:rPr lang="en-GB" sz="1400" spc="1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10" dirty="0" err="1">
                <a:solidFill>
                  <a:srgbClr val="4C4D4F"/>
                </a:solidFill>
                <a:latin typeface="Lucida Grande"/>
                <a:cs typeface="Lucida Grande"/>
              </a:rPr>
              <a:t>favorite</a:t>
            </a:r>
            <a:r>
              <a:rPr lang="en-GB" sz="1400" spc="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10" dirty="0">
                <a:solidFill>
                  <a:srgbClr val="4C4D4F"/>
                </a:solidFill>
                <a:latin typeface="Lucida Grande"/>
                <a:cs typeface="Lucida Grande"/>
              </a:rPr>
              <a:t>coffee</a:t>
            </a:r>
            <a:r>
              <a:rPr lang="en-GB" sz="1400" spc="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25" dirty="0">
                <a:solidFill>
                  <a:srgbClr val="4C4D4F"/>
                </a:solidFill>
                <a:latin typeface="Lucida Grande"/>
                <a:cs typeface="Lucida Grande"/>
              </a:rPr>
              <a:t>shop’s</a:t>
            </a:r>
            <a:endParaRPr lang="en-GB" sz="1400" dirty="0">
              <a:latin typeface="Lucida Grande"/>
              <a:cs typeface="Lucida Grande"/>
            </a:endParaRPr>
          </a:p>
          <a:p>
            <a:pPr marL="12700" marR="500380">
              <a:lnSpc>
                <a:spcPct val="114599"/>
              </a:lnSpc>
            </a:pPr>
            <a:r>
              <a:rPr lang="en-GB" sz="1400" spc="-15" dirty="0">
                <a:solidFill>
                  <a:srgbClr val="4C4D4F"/>
                </a:solidFill>
                <a:latin typeface="Lucida Grande"/>
                <a:cs typeface="Lucida Grande"/>
              </a:rPr>
              <a:t>windows</a:t>
            </a:r>
            <a:r>
              <a:rPr lang="en-GB" sz="140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15" dirty="0">
                <a:solidFill>
                  <a:srgbClr val="4C4D4F"/>
                </a:solidFill>
                <a:latin typeface="Lucida Grande"/>
                <a:cs typeface="Lucida Grande"/>
              </a:rPr>
              <a:t>or</a:t>
            </a:r>
            <a:r>
              <a:rPr lang="en-GB" sz="1400" spc="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15" dirty="0">
                <a:solidFill>
                  <a:srgbClr val="4C4D4F"/>
                </a:solidFill>
                <a:latin typeface="Lucida Grande"/>
                <a:cs typeface="Lucida Grande"/>
              </a:rPr>
              <a:t>your</a:t>
            </a:r>
            <a:r>
              <a:rPr lang="en-GB" sz="1400" spc="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15" dirty="0">
                <a:solidFill>
                  <a:srgbClr val="4C4D4F"/>
                </a:solidFill>
                <a:latin typeface="Lucida Grande"/>
                <a:cs typeface="Lucida Grande"/>
              </a:rPr>
              <a:t>doctor’s</a:t>
            </a:r>
            <a:r>
              <a:rPr lang="en-GB" sz="1400" spc="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10" dirty="0">
                <a:solidFill>
                  <a:srgbClr val="4C4D4F"/>
                </a:solidFill>
                <a:latin typeface="Lucida Grande"/>
                <a:cs typeface="Lucida Grande"/>
              </a:rPr>
              <a:t>waiting</a:t>
            </a:r>
            <a:r>
              <a:rPr lang="en-GB" sz="140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15" dirty="0">
                <a:solidFill>
                  <a:srgbClr val="4C4D4F"/>
                </a:solidFill>
                <a:latin typeface="Lucida Grande"/>
                <a:cs typeface="Lucida Grande"/>
              </a:rPr>
              <a:t>room.</a:t>
            </a:r>
            <a:r>
              <a:rPr lang="en-GB" sz="1400" spc="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35" dirty="0">
                <a:solidFill>
                  <a:srgbClr val="4C4D4F"/>
                </a:solidFill>
                <a:latin typeface="Lucida Grande"/>
                <a:cs typeface="Lucida Grande"/>
              </a:rPr>
              <a:t>You</a:t>
            </a:r>
            <a:r>
              <a:rPr lang="en-GB" sz="1400" spc="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10" dirty="0">
                <a:solidFill>
                  <a:srgbClr val="4C4D4F"/>
                </a:solidFill>
                <a:latin typeface="Lucida Grande"/>
                <a:cs typeface="Lucida Grande"/>
              </a:rPr>
              <a:t>can</a:t>
            </a:r>
            <a:r>
              <a:rPr lang="en-GB" sz="1400" spc="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10" dirty="0">
                <a:solidFill>
                  <a:srgbClr val="4C4D4F"/>
                </a:solidFill>
                <a:latin typeface="Lucida Grande"/>
                <a:cs typeface="Lucida Grande"/>
              </a:rPr>
              <a:t>transcribe</a:t>
            </a:r>
            <a:r>
              <a:rPr lang="en-GB" sz="1400" spc="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15" dirty="0">
                <a:solidFill>
                  <a:srgbClr val="4C4D4F"/>
                </a:solidFill>
                <a:latin typeface="Lucida Grande"/>
                <a:cs typeface="Lucida Grande"/>
              </a:rPr>
              <a:t>the</a:t>
            </a:r>
            <a:r>
              <a:rPr lang="en-GB" sz="140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15" dirty="0">
                <a:solidFill>
                  <a:srgbClr val="4C4D4F"/>
                </a:solidFill>
                <a:latin typeface="Lucida Grande"/>
                <a:cs typeface="Lucida Grande"/>
              </a:rPr>
              <a:t>author’s</a:t>
            </a:r>
            <a:r>
              <a:rPr lang="en-GB" sz="1400" spc="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15" dirty="0">
                <a:solidFill>
                  <a:srgbClr val="4C4D4F"/>
                </a:solidFill>
                <a:latin typeface="Lucida Grande"/>
                <a:cs typeface="Lucida Grande"/>
              </a:rPr>
              <a:t>words</a:t>
            </a:r>
            <a:r>
              <a:rPr lang="en-GB" sz="1400" spc="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15" dirty="0">
                <a:solidFill>
                  <a:srgbClr val="4C4D4F"/>
                </a:solidFill>
                <a:latin typeface="Lucida Grande"/>
                <a:cs typeface="Lucida Grande"/>
              </a:rPr>
              <a:t>onto</a:t>
            </a:r>
            <a:r>
              <a:rPr lang="en-GB" sz="1400" spc="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15" dirty="0">
                <a:solidFill>
                  <a:srgbClr val="4C4D4F"/>
                </a:solidFill>
                <a:latin typeface="Lucida Grande"/>
                <a:cs typeface="Lucida Grande"/>
              </a:rPr>
              <a:t>the</a:t>
            </a:r>
            <a:r>
              <a:rPr lang="en-GB" sz="1400" spc="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10" dirty="0">
                <a:solidFill>
                  <a:srgbClr val="4C4D4F"/>
                </a:solidFill>
                <a:latin typeface="Lucida Grande"/>
                <a:cs typeface="Lucida Grande"/>
              </a:rPr>
              <a:t>sidewalk,</a:t>
            </a:r>
            <a:r>
              <a:rPr lang="en-GB" sz="140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15" dirty="0">
                <a:solidFill>
                  <a:srgbClr val="4C4D4F"/>
                </a:solidFill>
                <a:latin typeface="Lucida Grande"/>
                <a:cs typeface="Lucida Grande"/>
              </a:rPr>
              <a:t>or</a:t>
            </a:r>
            <a:r>
              <a:rPr lang="en-GB" sz="1400" spc="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15" dirty="0">
                <a:solidFill>
                  <a:srgbClr val="4C4D4F"/>
                </a:solidFill>
                <a:latin typeface="Lucida Grande"/>
                <a:cs typeface="Lucida Grande"/>
              </a:rPr>
              <a:t>you</a:t>
            </a:r>
            <a:r>
              <a:rPr lang="en-GB" sz="1400" spc="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10" dirty="0">
                <a:solidFill>
                  <a:srgbClr val="4C4D4F"/>
                </a:solidFill>
                <a:latin typeface="Lucida Grande"/>
                <a:cs typeface="Lucida Grande"/>
              </a:rPr>
              <a:t>can</a:t>
            </a:r>
            <a:r>
              <a:rPr lang="en-GB" sz="1400" spc="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15" dirty="0">
                <a:solidFill>
                  <a:srgbClr val="4C4D4F"/>
                </a:solidFill>
                <a:latin typeface="Lucida Grande"/>
                <a:cs typeface="Lucida Grande"/>
              </a:rPr>
              <a:t>hand</a:t>
            </a:r>
            <a:r>
              <a:rPr lang="en-GB" sz="1400" spc="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15" dirty="0">
                <a:solidFill>
                  <a:srgbClr val="4C4D4F"/>
                </a:solidFill>
                <a:latin typeface="Lucida Grande"/>
                <a:cs typeface="Lucida Grande"/>
              </a:rPr>
              <a:t>out </a:t>
            </a:r>
            <a:r>
              <a:rPr lang="en-GB" sz="1400" spc="-1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15" dirty="0">
                <a:solidFill>
                  <a:srgbClr val="4C4D4F"/>
                </a:solidFill>
                <a:latin typeface="Lucida Grande"/>
                <a:cs typeface="Lucida Grande"/>
              </a:rPr>
              <a:t>copies</a:t>
            </a:r>
            <a:r>
              <a:rPr lang="en-GB" sz="1400" spc="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20" dirty="0">
                <a:solidFill>
                  <a:srgbClr val="4C4D4F"/>
                </a:solidFill>
                <a:latin typeface="Lucida Grande"/>
                <a:cs typeface="Lucida Grande"/>
              </a:rPr>
              <a:t>to</a:t>
            </a:r>
            <a:r>
              <a:rPr lang="en-GB" sz="1400" spc="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10" dirty="0">
                <a:solidFill>
                  <a:srgbClr val="4C4D4F"/>
                </a:solidFill>
                <a:latin typeface="Lucida Grande"/>
                <a:cs typeface="Lucida Grande"/>
              </a:rPr>
              <a:t>everyone</a:t>
            </a:r>
            <a:r>
              <a:rPr lang="en-GB" sz="1400" spc="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15" dirty="0">
                <a:solidFill>
                  <a:srgbClr val="4C4D4F"/>
                </a:solidFill>
                <a:latin typeface="Lucida Grande"/>
                <a:cs typeface="Lucida Grande"/>
              </a:rPr>
              <a:t>you</a:t>
            </a:r>
            <a:r>
              <a:rPr lang="en-GB" sz="1400" spc="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15" dirty="0">
                <a:solidFill>
                  <a:srgbClr val="4C4D4F"/>
                </a:solidFill>
                <a:latin typeface="Lucida Grande"/>
                <a:cs typeface="Lucida Grande"/>
              </a:rPr>
              <a:t>meet.</a:t>
            </a:r>
            <a:r>
              <a:rPr lang="en-GB" sz="1400" spc="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35" dirty="0">
                <a:solidFill>
                  <a:srgbClr val="4C4D4F"/>
                </a:solidFill>
                <a:latin typeface="Lucida Grande"/>
                <a:cs typeface="Lucida Grande"/>
              </a:rPr>
              <a:t>You</a:t>
            </a:r>
            <a:r>
              <a:rPr lang="en-GB" sz="1400" spc="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20" dirty="0">
                <a:solidFill>
                  <a:srgbClr val="4C4D4F"/>
                </a:solidFill>
                <a:latin typeface="Lucida Grande"/>
                <a:cs typeface="Lucida Grande"/>
              </a:rPr>
              <a:t>may</a:t>
            </a:r>
            <a:r>
              <a:rPr lang="en-GB" sz="1400" spc="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15" dirty="0">
                <a:solidFill>
                  <a:srgbClr val="4C4D4F"/>
                </a:solidFill>
                <a:latin typeface="Lucida Grande"/>
                <a:cs typeface="Lucida Grande"/>
              </a:rPr>
              <a:t>not</a:t>
            </a:r>
            <a:r>
              <a:rPr lang="en-GB" sz="1400" spc="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10" dirty="0">
                <a:solidFill>
                  <a:srgbClr val="4C4D4F"/>
                </a:solidFill>
                <a:latin typeface="Lucida Grande"/>
                <a:cs typeface="Lucida Grande"/>
              </a:rPr>
              <a:t>alter</a:t>
            </a:r>
            <a:r>
              <a:rPr lang="en-GB" sz="1400" spc="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15" dirty="0">
                <a:solidFill>
                  <a:srgbClr val="4C4D4F"/>
                </a:solidFill>
                <a:latin typeface="Lucida Grande"/>
                <a:cs typeface="Lucida Grande"/>
              </a:rPr>
              <a:t>this</a:t>
            </a:r>
            <a:r>
              <a:rPr lang="en-GB" sz="1400" spc="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15" dirty="0">
                <a:solidFill>
                  <a:srgbClr val="4C4D4F"/>
                </a:solidFill>
                <a:latin typeface="Lucida Grande"/>
                <a:cs typeface="Lucida Grande"/>
              </a:rPr>
              <a:t>manifesto</a:t>
            </a:r>
            <a:r>
              <a:rPr lang="en-GB" sz="1400" spc="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20" dirty="0">
                <a:solidFill>
                  <a:srgbClr val="4C4D4F"/>
                </a:solidFill>
                <a:latin typeface="Lucida Grande"/>
                <a:cs typeface="Lucida Grande"/>
              </a:rPr>
              <a:t>in</a:t>
            </a:r>
            <a:r>
              <a:rPr lang="en-GB" sz="1400" spc="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15" dirty="0">
                <a:solidFill>
                  <a:srgbClr val="4C4D4F"/>
                </a:solidFill>
                <a:latin typeface="Lucida Grande"/>
                <a:cs typeface="Lucida Grande"/>
              </a:rPr>
              <a:t>any</a:t>
            </a:r>
            <a:r>
              <a:rPr lang="en-GB" sz="1400" spc="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25" dirty="0">
                <a:solidFill>
                  <a:srgbClr val="4C4D4F"/>
                </a:solidFill>
                <a:latin typeface="Lucida Grande"/>
                <a:cs typeface="Lucida Grande"/>
              </a:rPr>
              <a:t>way,</a:t>
            </a:r>
            <a:r>
              <a:rPr lang="en-GB" sz="1400" spc="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15" dirty="0">
                <a:solidFill>
                  <a:srgbClr val="4C4D4F"/>
                </a:solidFill>
                <a:latin typeface="Lucida Grande"/>
                <a:cs typeface="Lucida Grande"/>
              </a:rPr>
              <a:t>though,</a:t>
            </a:r>
            <a:r>
              <a:rPr lang="en-GB" sz="1400" spc="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15" dirty="0">
                <a:solidFill>
                  <a:srgbClr val="4C4D4F"/>
                </a:solidFill>
                <a:latin typeface="Lucida Grande"/>
                <a:cs typeface="Lucida Grande"/>
              </a:rPr>
              <a:t>and</a:t>
            </a:r>
            <a:r>
              <a:rPr lang="en-GB" sz="1400" spc="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15" dirty="0">
                <a:solidFill>
                  <a:srgbClr val="4C4D4F"/>
                </a:solidFill>
                <a:latin typeface="Lucida Grande"/>
                <a:cs typeface="Lucida Grande"/>
              </a:rPr>
              <a:t>you</a:t>
            </a:r>
            <a:r>
              <a:rPr lang="en-GB" sz="1400" spc="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20" dirty="0">
                <a:solidFill>
                  <a:srgbClr val="4C4D4F"/>
                </a:solidFill>
                <a:latin typeface="Lucida Grande"/>
                <a:cs typeface="Lucida Grande"/>
              </a:rPr>
              <a:t>may</a:t>
            </a:r>
            <a:r>
              <a:rPr lang="en-GB" sz="1400" spc="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15" dirty="0">
                <a:solidFill>
                  <a:srgbClr val="4C4D4F"/>
                </a:solidFill>
                <a:latin typeface="Lucida Grande"/>
                <a:cs typeface="Lucida Grande"/>
              </a:rPr>
              <a:t>not</a:t>
            </a:r>
            <a:r>
              <a:rPr lang="en-GB" sz="1400" spc="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15" dirty="0">
                <a:solidFill>
                  <a:srgbClr val="4C4D4F"/>
                </a:solidFill>
                <a:latin typeface="Lucida Grande"/>
                <a:cs typeface="Lucida Grande"/>
              </a:rPr>
              <a:t>charge</a:t>
            </a:r>
            <a:r>
              <a:rPr lang="en-GB" sz="1400" spc="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10" dirty="0">
                <a:solidFill>
                  <a:srgbClr val="4C4D4F"/>
                </a:solidFill>
                <a:latin typeface="Lucida Grande"/>
                <a:cs typeface="Lucida Grande"/>
              </a:rPr>
              <a:t>for</a:t>
            </a:r>
            <a:r>
              <a:rPr lang="en-GB" sz="1400" spc="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10" dirty="0">
                <a:solidFill>
                  <a:srgbClr val="4C4D4F"/>
                </a:solidFill>
                <a:latin typeface="Lucida Grande"/>
                <a:cs typeface="Lucida Grande"/>
              </a:rPr>
              <a:t>it.</a:t>
            </a:r>
            <a:endParaRPr lang="en-GB" sz="1400" dirty="0">
              <a:latin typeface="Lucida Grande"/>
              <a:cs typeface="Lucida Grande"/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3BF262BB-D2E1-D744-ADA3-CC078D3670A3}"/>
              </a:ext>
            </a:extLst>
          </p:cNvPr>
          <p:cNvSpPr txBox="1">
            <a:spLocks/>
          </p:cNvSpPr>
          <p:nvPr/>
        </p:nvSpPr>
        <p:spPr>
          <a:xfrm>
            <a:off x="354591" y="103297"/>
            <a:ext cx="572135" cy="421640"/>
          </a:xfrm>
          <a:prstGeom prst="rect">
            <a:avLst/>
          </a:prstGeom>
          <a:solidFill>
            <a:srgbClr val="3A70EB"/>
          </a:solidFill>
          <a:ln>
            <a:solidFill>
              <a:schemeClr val="accent1"/>
            </a:solidFill>
          </a:ln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2600" spc="25" dirty="0"/>
              <a:t>I</a:t>
            </a:r>
            <a:r>
              <a:rPr lang="en-GB" sz="2600" spc="155" dirty="0"/>
              <a:t>n</a:t>
            </a:r>
            <a:r>
              <a:rPr lang="en-GB" sz="2600" spc="-114" dirty="0"/>
              <a:t>fo</a:t>
            </a:r>
            <a:endParaRPr lang="en-GB" sz="2600" dirty="0"/>
          </a:p>
        </p:txBody>
      </p:sp>
      <p:grpSp>
        <p:nvGrpSpPr>
          <p:cNvPr id="4" name="object 4">
            <a:extLst>
              <a:ext uri="{FF2B5EF4-FFF2-40B4-BE49-F238E27FC236}">
                <a16:creationId xmlns:a16="http://schemas.microsoft.com/office/drawing/2014/main" id="{22FE300D-026B-9F43-B8F9-F1A15BEBD807}"/>
              </a:ext>
            </a:extLst>
          </p:cNvPr>
          <p:cNvGrpSpPr/>
          <p:nvPr/>
        </p:nvGrpSpPr>
        <p:grpSpPr>
          <a:xfrm>
            <a:off x="406400" y="575957"/>
            <a:ext cx="1211580" cy="1828800"/>
            <a:chOff x="406400" y="575957"/>
            <a:chExt cx="1211580" cy="1828800"/>
          </a:xfrm>
        </p:grpSpPr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D174C672-6E3C-A545-BD25-131223507663}"/>
                </a:ext>
              </a:extLst>
            </p:cNvPr>
            <p:cNvSpPr/>
            <p:nvPr/>
          </p:nvSpPr>
          <p:spPr>
            <a:xfrm>
              <a:off x="406400" y="575957"/>
              <a:ext cx="1211580" cy="1828800"/>
            </a:xfrm>
            <a:custGeom>
              <a:avLst/>
              <a:gdLst/>
              <a:ahLst/>
              <a:cxnLst/>
              <a:rect l="l" t="t" r="r" b="b"/>
              <a:pathLst>
                <a:path w="1211580" h="1828800">
                  <a:moveTo>
                    <a:pt x="1211580" y="0"/>
                  </a:moveTo>
                  <a:lnTo>
                    <a:pt x="0" y="0"/>
                  </a:lnTo>
                  <a:lnTo>
                    <a:pt x="0" y="1828800"/>
                  </a:lnTo>
                  <a:lnTo>
                    <a:pt x="1211580" y="1828800"/>
                  </a:lnTo>
                  <a:lnTo>
                    <a:pt x="1211580" y="0"/>
                  </a:lnTo>
                  <a:close/>
                </a:path>
              </a:pathLst>
            </a:custGeom>
            <a:solidFill>
              <a:srgbClr val="231F2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>
              <a:extLst>
                <a:ext uri="{FF2B5EF4-FFF2-40B4-BE49-F238E27FC236}">
                  <a16:creationId xmlns:a16="http://schemas.microsoft.com/office/drawing/2014/main" id="{CB95D62D-CE1D-944A-A569-3E0C14E144E7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57200" y="626761"/>
              <a:ext cx="1072972" cy="16907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531901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861D0BC-1F09-B649-A653-EBA8C49CEDE6}"/>
              </a:ext>
            </a:extLst>
          </p:cNvPr>
          <p:cNvSpPr txBox="1"/>
          <p:nvPr/>
        </p:nvSpPr>
        <p:spPr>
          <a:xfrm>
            <a:off x="914400" y="1305342"/>
            <a:ext cx="10363200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b="1" spc="-400" dirty="0">
                <a:ln w="3175">
                  <a:solidFill>
                    <a:schemeClr val="bg2">
                      <a:lumMod val="10000"/>
                      <a:alpha val="77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GB" sz="5400" b="1" spc="-50" dirty="0">
                <a:ln w="3175">
                  <a:solidFill>
                    <a:schemeClr val="bg2">
                      <a:lumMod val="10000"/>
                      <a:alpha val="77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GB" sz="5400" b="1" spc="65" dirty="0">
                <a:ln w="3175">
                  <a:solidFill>
                    <a:schemeClr val="bg2">
                      <a:lumMod val="10000"/>
                      <a:alpha val="77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GB" sz="5400" b="1" spc="-50" dirty="0">
                <a:ln w="3175">
                  <a:solidFill>
                    <a:schemeClr val="bg2">
                      <a:lumMod val="10000"/>
                      <a:alpha val="77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GB" sz="5400" b="1" spc="-390" dirty="0">
                <a:ln w="3175">
                  <a:solidFill>
                    <a:schemeClr val="bg2">
                      <a:lumMod val="10000"/>
                      <a:alpha val="77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  <a:r>
              <a:rPr lang="en-GB" sz="5400" b="1" spc="40" dirty="0">
                <a:ln w="3175">
                  <a:solidFill>
                    <a:schemeClr val="bg2">
                      <a:lumMod val="10000"/>
                      <a:alpha val="77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GB" sz="5400" b="1" spc="-125" dirty="0">
                <a:ln w="3175">
                  <a:solidFill>
                    <a:schemeClr val="bg2">
                      <a:lumMod val="10000"/>
                      <a:alpha val="77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5400" b="1" spc="-250" dirty="0">
                <a:ln w="3175">
                  <a:solidFill>
                    <a:schemeClr val="bg2">
                      <a:lumMod val="10000"/>
                      <a:alpha val="77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en-GB" sz="5400" b="1" spc="-20" dirty="0">
                <a:ln w="3175">
                  <a:solidFill>
                    <a:schemeClr val="bg2">
                      <a:lumMod val="10000"/>
                      <a:alpha val="77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GB" sz="5400" b="1" spc="-125" dirty="0">
                <a:ln w="3175">
                  <a:solidFill>
                    <a:schemeClr val="bg2">
                      <a:lumMod val="10000"/>
                      <a:alpha val="77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5400" b="1" dirty="0">
                <a:ln w="3175">
                  <a:solidFill>
                    <a:schemeClr val="bg2">
                      <a:lumMod val="10000"/>
                      <a:alpha val="77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GB" sz="5400" b="1" spc="145" dirty="0">
                <a:ln w="3175">
                  <a:solidFill>
                    <a:schemeClr val="bg2">
                      <a:lumMod val="10000"/>
                      <a:alpha val="77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GB" sz="5400" b="1" spc="-20" dirty="0">
                <a:ln w="3175">
                  <a:solidFill>
                    <a:schemeClr val="bg2">
                      <a:lumMod val="10000"/>
                      <a:alpha val="77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GB" sz="5400" b="1" spc="-125" dirty="0">
                <a:ln w="3175">
                  <a:solidFill>
                    <a:schemeClr val="bg2">
                      <a:lumMod val="10000"/>
                      <a:alpha val="77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5400" b="1" spc="25" dirty="0">
                <a:ln w="3175">
                  <a:solidFill>
                    <a:schemeClr val="bg2">
                      <a:lumMod val="10000"/>
                      <a:alpha val="77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GB" sz="5400" b="1" spc="55" dirty="0">
                <a:ln w="3175">
                  <a:solidFill>
                    <a:schemeClr val="bg2">
                      <a:lumMod val="10000"/>
                      <a:alpha val="77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GB" sz="5400" b="1" spc="-30" dirty="0">
                <a:ln w="3175">
                  <a:solidFill>
                    <a:schemeClr val="bg2">
                      <a:lumMod val="10000"/>
                      <a:alpha val="77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GB" sz="5400" b="1" spc="-125" dirty="0">
                <a:ln w="3175">
                  <a:solidFill>
                    <a:schemeClr val="bg2">
                      <a:lumMod val="10000"/>
                      <a:alpha val="77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5400" b="1" spc="20" dirty="0">
                <a:ln w="3175">
                  <a:solidFill>
                    <a:schemeClr val="bg2">
                      <a:lumMod val="10000"/>
                      <a:alpha val="77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GB" sz="5400" b="1" dirty="0">
                <a:ln w="3175">
                  <a:solidFill>
                    <a:schemeClr val="bg2">
                      <a:lumMod val="10000"/>
                      <a:alpha val="77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GB" sz="5400" b="1" spc="240" dirty="0">
                <a:ln w="3175">
                  <a:solidFill>
                    <a:schemeClr val="bg2">
                      <a:lumMod val="10000"/>
                      <a:alpha val="77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GB" sz="5400" b="1" spc="40" dirty="0">
                <a:ln w="3175">
                  <a:solidFill>
                    <a:schemeClr val="bg2">
                      <a:lumMod val="10000"/>
                      <a:alpha val="77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GB" sz="5400" b="1" spc="-125" dirty="0">
                <a:ln w="3175">
                  <a:solidFill>
                    <a:schemeClr val="bg2">
                      <a:lumMod val="10000"/>
                      <a:alpha val="77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5400" b="1" spc="-90" dirty="0">
                <a:ln w="3175">
                  <a:solidFill>
                    <a:schemeClr val="bg2">
                      <a:lumMod val="10000"/>
                      <a:alpha val="77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GB" sz="5400" b="1" spc="-55" dirty="0">
                <a:ln w="3175">
                  <a:solidFill>
                    <a:schemeClr val="bg2">
                      <a:lumMod val="10000"/>
                      <a:alpha val="77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n-GB" sz="5400" b="1" spc="-125" dirty="0">
                <a:ln w="3175">
                  <a:solidFill>
                    <a:schemeClr val="bg2">
                      <a:lumMod val="10000"/>
                      <a:alpha val="77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5400" b="1" spc="-50" dirty="0">
                <a:ln w="3175">
                  <a:solidFill>
                    <a:schemeClr val="bg2">
                      <a:lumMod val="10000"/>
                      <a:alpha val="77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 </a:t>
            </a:r>
            <a:r>
              <a:rPr lang="en-GB" sz="5400" b="1" spc="-130" dirty="0">
                <a:ln w="3175">
                  <a:solidFill>
                    <a:schemeClr val="bg2">
                      <a:lumMod val="10000"/>
                      <a:alpha val="77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en-GB" sz="5400" b="1" spc="-60" dirty="0">
                <a:ln w="3175">
                  <a:solidFill>
                    <a:schemeClr val="bg2">
                      <a:lumMod val="10000"/>
                      <a:alpha val="77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GB" sz="5400" b="1" spc="-90" dirty="0">
                <a:ln w="3175">
                  <a:solidFill>
                    <a:schemeClr val="bg2">
                      <a:lumMod val="10000"/>
                      <a:alpha val="77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GB" sz="5400" b="1" spc="20" dirty="0">
                <a:ln w="3175">
                  <a:solidFill>
                    <a:schemeClr val="bg2">
                      <a:lumMod val="10000"/>
                      <a:alpha val="77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GB" sz="5400" b="1" spc="25" dirty="0">
                <a:ln w="3175">
                  <a:solidFill>
                    <a:schemeClr val="bg2">
                      <a:lumMod val="10000"/>
                      <a:alpha val="77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GB" sz="5400" b="1" spc="-30" dirty="0">
                <a:ln w="3175">
                  <a:solidFill>
                    <a:schemeClr val="bg2">
                      <a:lumMod val="10000"/>
                      <a:alpha val="77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GB" sz="5400" b="1" spc="-125" dirty="0">
                <a:ln w="3175">
                  <a:solidFill>
                    <a:schemeClr val="bg2">
                      <a:lumMod val="10000"/>
                      <a:alpha val="77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5400" b="1" spc="95" dirty="0">
                <a:ln w="3175">
                  <a:solidFill>
                    <a:schemeClr val="bg2">
                      <a:lumMod val="10000"/>
                      <a:alpha val="77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GB" sz="5400" b="1" spc="10" dirty="0">
                <a:ln w="3175">
                  <a:solidFill>
                    <a:schemeClr val="bg2">
                      <a:lumMod val="10000"/>
                      <a:alpha val="77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GB" sz="5400" b="1" spc="165" dirty="0">
                <a:ln w="3175">
                  <a:solidFill>
                    <a:schemeClr val="bg2">
                      <a:lumMod val="10000"/>
                      <a:alpha val="77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GB" sz="5400" b="1" spc="-250" dirty="0">
                <a:ln w="3175">
                  <a:solidFill>
                    <a:schemeClr val="bg2">
                      <a:lumMod val="10000"/>
                      <a:alpha val="77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en-GB" sz="5400" b="1" spc="-105" dirty="0">
                <a:ln w="3175">
                  <a:solidFill>
                    <a:schemeClr val="bg2">
                      <a:lumMod val="10000"/>
                      <a:alpha val="77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GB" sz="5400" b="1" spc="114" dirty="0">
                <a:ln w="3175">
                  <a:solidFill>
                    <a:schemeClr val="bg2">
                      <a:lumMod val="10000"/>
                      <a:alpha val="77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GB" sz="5400" b="1" spc="-45" dirty="0">
                <a:ln w="3175">
                  <a:solidFill>
                    <a:schemeClr val="bg2">
                      <a:lumMod val="10000"/>
                      <a:alpha val="77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en-GB" sz="5400" b="1" spc="-125" dirty="0">
                <a:ln w="3175">
                  <a:solidFill>
                    <a:schemeClr val="bg2">
                      <a:lumMod val="10000"/>
                      <a:alpha val="77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5400" b="1" spc="25" dirty="0">
                <a:ln w="3175">
                  <a:solidFill>
                    <a:schemeClr val="bg2">
                      <a:lumMod val="10000"/>
                      <a:alpha val="77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GB" sz="5400" b="1" spc="140" dirty="0">
                <a:ln w="3175">
                  <a:solidFill>
                    <a:schemeClr val="bg2">
                      <a:lumMod val="10000"/>
                      <a:alpha val="77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GB" sz="5400" b="1" spc="10" dirty="0">
                <a:ln w="3175">
                  <a:solidFill>
                    <a:schemeClr val="bg2">
                      <a:lumMod val="10000"/>
                      <a:alpha val="77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GB" sz="5400" b="1" spc="25" dirty="0">
                <a:ln w="3175">
                  <a:solidFill>
                    <a:schemeClr val="bg2">
                      <a:lumMod val="10000"/>
                      <a:alpha val="77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GB" sz="5400" b="1" spc="-30" dirty="0">
                <a:ln w="3175">
                  <a:solidFill>
                    <a:schemeClr val="bg2">
                      <a:lumMod val="10000"/>
                      <a:alpha val="77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GB" sz="5400" b="1" spc="-125" dirty="0">
                <a:ln w="3175">
                  <a:solidFill>
                    <a:schemeClr val="bg2">
                      <a:lumMod val="10000"/>
                      <a:alpha val="77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5400" b="1" spc="-105" dirty="0">
                <a:ln w="3175">
                  <a:solidFill>
                    <a:schemeClr val="bg2">
                      <a:lumMod val="10000"/>
                      <a:alpha val="77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GB" sz="5400" b="1" spc="114" dirty="0">
                <a:ln w="3175">
                  <a:solidFill>
                    <a:schemeClr val="bg2">
                      <a:lumMod val="10000"/>
                      <a:alpha val="77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GB" sz="5400" b="1" spc="-125" dirty="0">
                <a:ln w="3175">
                  <a:solidFill>
                    <a:schemeClr val="bg2">
                      <a:lumMod val="10000"/>
                      <a:alpha val="77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5400" b="1" spc="-120" dirty="0">
                <a:ln w="3175">
                  <a:solidFill>
                    <a:schemeClr val="bg2">
                      <a:lumMod val="10000"/>
                      <a:alpha val="77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en-GB" sz="5400" b="1" spc="80" dirty="0">
                <a:ln w="3175">
                  <a:solidFill>
                    <a:schemeClr val="bg2">
                      <a:lumMod val="10000"/>
                      <a:alpha val="77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GB" sz="5400" b="1" spc="240" dirty="0">
                <a:ln w="3175">
                  <a:solidFill>
                    <a:schemeClr val="bg2">
                      <a:lumMod val="10000"/>
                      <a:alpha val="77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GB" sz="5400" b="1" spc="150" dirty="0">
                <a:ln w="3175">
                  <a:solidFill>
                    <a:schemeClr val="bg2">
                      <a:lumMod val="10000"/>
                      <a:alpha val="77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GB" sz="5400" b="1" spc="35" dirty="0">
                <a:ln w="3175">
                  <a:solidFill>
                    <a:schemeClr val="bg2">
                      <a:lumMod val="10000"/>
                      <a:alpha val="77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en-GB" sz="5400" b="1" spc="25" dirty="0">
                <a:ln w="3175">
                  <a:solidFill>
                    <a:schemeClr val="bg2">
                      <a:lumMod val="10000"/>
                      <a:alpha val="77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GB" sz="5400" b="1" spc="-20" dirty="0">
                <a:ln w="3175">
                  <a:solidFill>
                    <a:schemeClr val="bg2">
                      <a:lumMod val="10000"/>
                      <a:alpha val="77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GB" sz="5400" b="1" spc="40" dirty="0">
                <a:ln w="3175">
                  <a:solidFill>
                    <a:schemeClr val="bg2">
                      <a:lumMod val="10000"/>
                      <a:alpha val="77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GB" sz="5400" b="1" spc="-125" dirty="0">
                <a:ln w="3175">
                  <a:solidFill>
                    <a:schemeClr val="bg2">
                      <a:lumMod val="10000"/>
                      <a:alpha val="77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5400" b="1" spc="-5" dirty="0">
                <a:ln w="3175">
                  <a:solidFill>
                    <a:schemeClr val="bg2">
                      <a:lumMod val="10000"/>
                      <a:alpha val="77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GB" sz="5400" b="1" spc="70" dirty="0">
                <a:ln w="3175">
                  <a:solidFill>
                    <a:schemeClr val="bg2">
                      <a:lumMod val="10000"/>
                      <a:alpha val="77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GB" sz="5400" b="1" spc="-204" dirty="0">
                <a:ln w="3175">
                  <a:solidFill>
                    <a:schemeClr val="bg2">
                      <a:lumMod val="10000"/>
                      <a:alpha val="77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  <a:r>
              <a:rPr lang="en-GB" sz="5400" b="1" spc="15" dirty="0">
                <a:ln w="3175">
                  <a:solidFill>
                    <a:schemeClr val="bg2">
                      <a:lumMod val="10000"/>
                      <a:alpha val="77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GB" sz="5400" b="1" dirty="0">
                <a:ln w="3175">
                  <a:solidFill>
                    <a:schemeClr val="bg2">
                      <a:lumMod val="10000"/>
                      <a:alpha val="77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GB" sz="5400" b="1" spc="-45" dirty="0">
                <a:ln w="3175">
                  <a:solidFill>
                    <a:schemeClr val="bg2">
                      <a:lumMod val="10000"/>
                      <a:alpha val="77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GB" sz="5400" b="1" spc="25" dirty="0">
                <a:ln w="3175">
                  <a:solidFill>
                    <a:schemeClr val="bg2">
                      <a:lumMod val="10000"/>
                      <a:alpha val="77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GB" sz="5400" b="1" spc="-30" dirty="0">
                <a:ln w="3175">
                  <a:solidFill>
                    <a:schemeClr val="bg2">
                      <a:lumMod val="10000"/>
                      <a:alpha val="77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GB" sz="5400" b="1" spc="-125" dirty="0">
                <a:ln w="3175">
                  <a:solidFill>
                    <a:schemeClr val="bg2">
                      <a:lumMod val="10000"/>
                      <a:alpha val="77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5400" b="1" spc="-105" dirty="0">
                <a:ln w="3175">
                  <a:solidFill>
                    <a:schemeClr val="bg2">
                      <a:lumMod val="10000"/>
                      <a:alpha val="77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GB" sz="5400" b="1" spc="114" dirty="0">
                <a:ln w="3175">
                  <a:solidFill>
                    <a:schemeClr val="bg2">
                      <a:lumMod val="10000"/>
                      <a:alpha val="77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GB" sz="5400" b="1" dirty="0">
                <a:ln w="3175">
                  <a:solidFill>
                    <a:schemeClr val="bg2">
                      <a:lumMod val="10000"/>
                      <a:alpha val="77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5400" b="1" spc="10" dirty="0">
                <a:ln w="3175">
                  <a:solidFill>
                    <a:schemeClr val="bg2">
                      <a:lumMod val="10000"/>
                      <a:alpha val="77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electronic)</a:t>
            </a:r>
            <a:r>
              <a:rPr lang="en-GB" sz="5400" b="1" spc="-135" dirty="0">
                <a:ln w="3175">
                  <a:solidFill>
                    <a:schemeClr val="bg2">
                      <a:lumMod val="10000"/>
                      <a:alpha val="77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5400" b="1" spc="-20" dirty="0">
                <a:ln w="3175">
                  <a:solidFill>
                    <a:schemeClr val="bg2">
                      <a:lumMod val="10000"/>
                      <a:alpha val="77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</a:t>
            </a:r>
            <a:r>
              <a:rPr lang="en-GB" sz="5400" b="1" spc="-135" dirty="0">
                <a:ln w="3175">
                  <a:solidFill>
                    <a:schemeClr val="bg2">
                      <a:lumMod val="10000"/>
                      <a:alpha val="77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5400" b="1" spc="-5" dirty="0">
                <a:ln w="3175">
                  <a:solidFill>
                    <a:schemeClr val="bg2">
                      <a:lumMod val="10000"/>
                      <a:alpha val="77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success</a:t>
            </a:r>
            <a:r>
              <a:rPr lang="en-GB" sz="5400" b="1" spc="-135" dirty="0">
                <a:ln w="3175">
                  <a:solidFill>
                    <a:schemeClr val="bg2">
                      <a:lumMod val="10000"/>
                      <a:alpha val="77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5400" b="1" spc="70" dirty="0">
                <a:ln w="3175">
                  <a:solidFill>
                    <a:schemeClr val="bg2">
                      <a:lumMod val="10000"/>
                      <a:alpha val="77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requires</a:t>
            </a:r>
            <a:r>
              <a:rPr lang="en-GB" sz="5400" b="1" spc="-135" dirty="0">
                <a:ln w="3175">
                  <a:solidFill>
                    <a:schemeClr val="bg2">
                      <a:lumMod val="10000"/>
                      <a:alpha val="77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5400" b="1" spc="5" dirty="0">
                <a:ln w="3175">
                  <a:solidFill>
                    <a:schemeClr val="bg2">
                      <a:lumMod val="10000"/>
                      <a:alpha val="77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navigating </a:t>
            </a:r>
            <a:r>
              <a:rPr lang="en-GB" sz="5400" b="1" spc="-635" dirty="0">
                <a:ln w="3175">
                  <a:solidFill>
                    <a:schemeClr val="bg2">
                      <a:lumMod val="10000"/>
                      <a:alpha val="77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5400" b="1" spc="105" dirty="0">
                <a:ln w="3175">
                  <a:solidFill>
                    <a:schemeClr val="bg2">
                      <a:lumMod val="10000"/>
                      <a:alpha val="77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GB" sz="5400" b="1" spc="135" dirty="0">
                <a:ln w="3175">
                  <a:solidFill>
                    <a:schemeClr val="bg2">
                      <a:lumMod val="10000"/>
                      <a:alpha val="77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GB" sz="5400" b="1" spc="145" dirty="0">
                <a:ln w="3175">
                  <a:solidFill>
                    <a:schemeClr val="bg2">
                      <a:lumMod val="10000"/>
                      <a:alpha val="77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GB" sz="5400" b="1" spc="-70" dirty="0">
                <a:ln w="3175">
                  <a:solidFill>
                    <a:schemeClr val="bg2">
                      <a:lumMod val="10000"/>
                      <a:alpha val="77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GB" sz="5400" b="1" spc="30" dirty="0">
                <a:ln w="3175">
                  <a:solidFill>
                    <a:schemeClr val="bg2">
                      <a:lumMod val="10000"/>
                      <a:alpha val="77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en-GB" sz="5400" b="1" spc="-130" dirty="0">
                <a:ln w="3175">
                  <a:solidFill>
                    <a:schemeClr val="bg2">
                      <a:lumMod val="10000"/>
                      <a:alpha val="77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en-GB" sz="5400" b="1" spc="50" dirty="0">
                <a:ln w="3175">
                  <a:solidFill>
                    <a:schemeClr val="bg2">
                      <a:lumMod val="10000"/>
                      <a:alpha val="77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GB" sz="5400" b="1" spc="-125" dirty="0">
                <a:ln w="3175">
                  <a:solidFill>
                    <a:schemeClr val="bg2">
                      <a:lumMod val="10000"/>
                      <a:alpha val="77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5400" b="1" spc="-160" dirty="0">
                <a:ln w="3175">
                  <a:solidFill>
                    <a:schemeClr val="bg2">
                      <a:lumMod val="10000"/>
                      <a:alpha val="77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en-GB" sz="5400" b="1" spc="105" dirty="0">
                <a:ln w="3175">
                  <a:solidFill>
                    <a:schemeClr val="bg2">
                      <a:lumMod val="10000"/>
                      <a:alpha val="77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GB" sz="5400" b="1" spc="-50" dirty="0">
                <a:ln w="3175">
                  <a:solidFill>
                    <a:schemeClr val="bg2">
                      <a:lumMod val="10000"/>
                      <a:alpha val="77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GB" sz="5400" b="1" spc="100" dirty="0">
                <a:ln w="3175">
                  <a:solidFill>
                    <a:schemeClr val="bg2">
                      <a:lumMod val="10000"/>
                      <a:alpha val="77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GB" sz="5400" b="1" spc="-10" dirty="0">
                <a:ln w="3175">
                  <a:solidFill>
                    <a:schemeClr val="bg2">
                      <a:lumMod val="10000"/>
                      <a:alpha val="77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GB" sz="5400" b="1" spc="-245" dirty="0">
                <a:ln w="3175">
                  <a:solidFill>
                    <a:schemeClr val="bg2">
                      <a:lumMod val="10000"/>
                      <a:alpha val="77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  <a:r>
              <a:rPr lang="en-GB" sz="5400" b="1" spc="-125" dirty="0">
                <a:ln w="3175">
                  <a:solidFill>
                    <a:schemeClr val="bg2">
                      <a:lumMod val="10000"/>
                      <a:alpha val="77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5400" b="1" spc="75" dirty="0">
                <a:ln w="3175">
                  <a:solidFill>
                    <a:schemeClr val="bg2">
                      <a:lumMod val="10000"/>
                      <a:alpha val="77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GB" sz="5400" b="1" spc="80" dirty="0">
                <a:ln w="3175">
                  <a:solidFill>
                    <a:schemeClr val="bg2">
                      <a:lumMod val="10000"/>
                      <a:alpha val="77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GB" sz="5400" b="1" spc="-55" dirty="0">
                <a:ln w="3175">
                  <a:solidFill>
                    <a:schemeClr val="bg2">
                      <a:lumMod val="10000"/>
                      <a:alpha val="77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n-GB" sz="5400" b="1" spc="-80" dirty="0">
                <a:ln w="3175">
                  <a:solidFill>
                    <a:schemeClr val="bg2">
                      <a:lumMod val="10000"/>
                      <a:alpha val="77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n-GB" sz="5400" b="1" spc="-30" dirty="0">
                <a:ln w="3175">
                  <a:solidFill>
                    <a:schemeClr val="bg2">
                      <a:lumMod val="10000"/>
                      <a:alpha val="77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GB" sz="5400" b="1" spc="145" dirty="0">
                <a:ln w="3175">
                  <a:solidFill>
                    <a:schemeClr val="bg2">
                      <a:lumMod val="10000"/>
                      <a:alpha val="77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GB" sz="5400" b="1" spc="-30" dirty="0">
                <a:ln w="3175">
                  <a:solidFill>
                    <a:schemeClr val="bg2">
                      <a:lumMod val="10000"/>
                      <a:alpha val="77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GB" sz="5400" b="1" spc="100" dirty="0">
                <a:ln w="3175">
                  <a:solidFill>
                    <a:schemeClr val="bg2">
                      <a:lumMod val="10000"/>
                      <a:alpha val="77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GB" sz="5400" b="1" spc="40" dirty="0">
                <a:ln w="3175">
                  <a:solidFill>
                    <a:schemeClr val="bg2">
                      <a:lumMod val="10000"/>
                      <a:alpha val="77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GB" sz="5400" b="1" spc="-125" dirty="0">
                <a:ln w="3175">
                  <a:solidFill>
                    <a:schemeClr val="bg2">
                      <a:lumMod val="10000"/>
                      <a:alpha val="77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5400" b="1" spc="-30" dirty="0">
                <a:ln w="3175">
                  <a:solidFill>
                    <a:schemeClr val="bg2">
                      <a:lumMod val="10000"/>
                      <a:alpha val="77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GB" sz="5400" b="1" spc="65" dirty="0">
                <a:ln w="3175">
                  <a:solidFill>
                    <a:schemeClr val="bg2">
                      <a:lumMod val="10000"/>
                      <a:alpha val="77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en-GB" sz="5400" b="1" spc="-30" dirty="0">
                <a:ln w="3175">
                  <a:solidFill>
                    <a:schemeClr val="bg2">
                      <a:lumMod val="10000"/>
                      <a:alpha val="77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GB" sz="5400" b="1" spc="150" dirty="0">
                <a:ln w="3175">
                  <a:solidFill>
                    <a:schemeClr val="bg2">
                      <a:lumMod val="10000"/>
                      <a:alpha val="77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GB" sz="5400" b="1" spc="40" dirty="0">
                <a:ln w="3175">
                  <a:solidFill>
                    <a:schemeClr val="bg2">
                      <a:lumMod val="10000"/>
                      <a:alpha val="77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en-GB" sz="5400" b="1" spc="150" dirty="0">
                <a:ln w="3175">
                  <a:solidFill>
                    <a:schemeClr val="bg2">
                      <a:lumMod val="10000"/>
                      <a:alpha val="77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GB" sz="5400" b="1" spc="25" dirty="0">
                <a:ln w="3175">
                  <a:solidFill>
                    <a:schemeClr val="bg2">
                      <a:lumMod val="10000"/>
                      <a:alpha val="77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GB" sz="5400" b="1" spc="-30" dirty="0">
                <a:ln w="3175">
                  <a:solidFill>
                    <a:schemeClr val="bg2">
                      <a:lumMod val="10000"/>
                      <a:alpha val="77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GB" sz="5400" b="1" spc="-125" dirty="0">
                <a:ln w="3175">
                  <a:solidFill>
                    <a:schemeClr val="bg2">
                      <a:lumMod val="10000"/>
                      <a:alpha val="77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5400" b="1" spc="145" dirty="0">
                <a:ln w="3175">
                  <a:solidFill>
                    <a:schemeClr val="bg2">
                      <a:lumMod val="10000"/>
                      <a:alpha val="77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GB" sz="5400" b="1" spc="10" dirty="0">
                <a:ln w="3175">
                  <a:solidFill>
                    <a:schemeClr val="bg2">
                      <a:lumMod val="10000"/>
                      <a:alpha val="77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GB" sz="5400" b="1" spc="25" dirty="0">
                <a:ln w="3175">
                  <a:solidFill>
                    <a:schemeClr val="bg2">
                      <a:lumMod val="10000"/>
                      <a:alpha val="77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GB" sz="5400" b="1" spc="30" dirty="0">
                <a:ln w="3175">
                  <a:solidFill>
                    <a:schemeClr val="bg2">
                      <a:lumMod val="10000"/>
                      <a:alpha val="77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GB" sz="5400" b="1" spc="20" dirty="0">
                <a:ln w="3175">
                  <a:solidFill>
                    <a:schemeClr val="bg2">
                      <a:lumMod val="10000"/>
                      <a:alpha val="77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GB" sz="5400" b="1" spc="100" dirty="0">
                <a:ln w="3175">
                  <a:solidFill>
                    <a:schemeClr val="bg2">
                      <a:lumMod val="10000"/>
                      <a:alpha val="77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GB" sz="5400" b="1" spc="-5" dirty="0">
                <a:ln w="3175">
                  <a:solidFill>
                    <a:schemeClr val="bg2">
                      <a:lumMod val="10000"/>
                      <a:alpha val="77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GB" sz="5400" b="1" spc="10" dirty="0">
                <a:ln w="3175">
                  <a:solidFill>
                    <a:schemeClr val="bg2">
                      <a:lumMod val="10000"/>
                      <a:alpha val="77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GB" sz="5400" b="1" dirty="0">
                <a:ln w="3175">
                  <a:solidFill>
                    <a:schemeClr val="bg2">
                      <a:lumMod val="10000"/>
                      <a:alpha val="77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GB" sz="5400" b="1" spc="40" dirty="0">
                <a:ln w="3175">
                  <a:solidFill>
                    <a:schemeClr val="bg2">
                      <a:lumMod val="10000"/>
                      <a:alpha val="77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GB" sz="5400" b="1" dirty="0">
              <a:ln w="3175">
                <a:solidFill>
                  <a:schemeClr val="bg2">
                    <a:lumMod val="10000"/>
                    <a:alpha val="77000"/>
                  </a:schemeClr>
                </a:solidFill>
              </a:ln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7021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1A0D15A-CA02-9D42-82D7-36A631F69FB6}"/>
              </a:ext>
            </a:extLst>
          </p:cNvPr>
          <p:cNvSpPr txBox="1"/>
          <p:nvPr/>
        </p:nvSpPr>
        <p:spPr>
          <a:xfrm>
            <a:off x="384628" y="1982450"/>
            <a:ext cx="11422743" cy="1938992"/>
          </a:xfrm>
          <a:prstGeom prst="rect">
            <a:avLst/>
          </a:prstGeom>
          <a:noFill/>
          <a:ln w="3175">
            <a:solidFill>
              <a:schemeClr val="bg2">
                <a:lumMod val="1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6000" b="1" spc="-105" dirty="0">
                <a:ln w="3175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“When</a:t>
            </a:r>
            <a:r>
              <a:rPr lang="en-GB" sz="6000" b="1" spc="-100" dirty="0">
                <a:ln w="3175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6000" b="1" spc="-55" dirty="0">
                <a:ln w="3175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should</a:t>
            </a:r>
            <a:r>
              <a:rPr lang="en-GB" sz="6000" b="1" spc="-100" dirty="0">
                <a:ln w="3175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6000" b="1" spc="-50" dirty="0">
                <a:ln w="3175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GB" sz="6000" b="1" spc="-100" dirty="0">
                <a:ln w="3175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6000" b="1" spc="-75" dirty="0">
                <a:ln w="3175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speak </a:t>
            </a:r>
            <a:r>
              <a:rPr lang="en-GB" sz="6000" b="1" spc="-459" dirty="0">
                <a:ln w="3175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6000" b="1" spc="-15" dirty="0">
                <a:ln w="3175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</a:p>
          <a:p>
            <a:pPr algn="ctr"/>
            <a:r>
              <a:rPr lang="en-GB" sz="6000" b="1" spc="-45" dirty="0">
                <a:ln w="3175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when </a:t>
            </a:r>
            <a:r>
              <a:rPr lang="en-GB" sz="6000" b="1" spc="-55" dirty="0">
                <a:ln w="3175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should </a:t>
            </a:r>
            <a:r>
              <a:rPr lang="en-GB" sz="6000" b="1" spc="-50" dirty="0">
                <a:ln w="3175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en-GB" sz="6000" b="1" spc="-145" dirty="0">
                <a:ln w="3175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 </a:t>
            </a:r>
            <a:r>
              <a:rPr lang="en-GB" sz="6000" b="1" spc="-120" dirty="0">
                <a:ln w="3175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quiet?”</a:t>
            </a:r>
            <a:endParaRPr lang="en-GB" sz="6000" b="1" dirty="0">
              <a:ln w="3175">
                <a:solidFill>
                  <a:schemeClr val="bg2">
                    <a:lumMod val="10000"/>
                  </a:schemeClr>
                </a:solidFill>
              </a:ln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300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1A0D15A-CA02-9D42-82D7-36A631F69FB6}"/>
              </a:ext>
            </a:extLst>
          </p:cNvPr>
          <p:cNvSpPr txBox="1"/>
          <p:nvPr/>
        </p:nvSpPr>
        <p:spPr>
          <a:xfrm>
            <a:off x="384628" y="722669"/>
            <a:ext cx="11422743" cy="1446550"/>
          </a:xfrm>
          <a:prstGeom prst="rect">
            <a:avLst/>
          </a:prstGeom>
          <a:noFill/>
          <a:ln w="3175">
            <a:solidFill>
              <a:schemeClr val="bg2">
                <a:lumMod val="1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4400" b="1" spc="-55" dirty="0">
                <a:solidFill>
                  <a:srgbClr val="4C4D4F"/>
                </a:solidFill>
                <a:latin typeface="Lucida Grande"/>
                <a:cs typeface="Lucida Grande"/>
              </a:rPr>
              <a:t>The</a:t>
            </a:r>
            <a:r>
              <a:rPr lang="en-GB" sz="4400" b="1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4400" b="1" spc="-55" dirty="0">
                <a:solidFill>
                  <a:srgbClr val="4C4D4F"/>
                </a:solidFill>
                <a:latin typeface="Lucida Grande"/>
                <a:cs typeface="Lucida Grande"/>
              </a:rPr>
              <a:t>Eight</a:t>
            </a:r>
            <a:r>
              <a:rPr lang="en-GB" sz="4400" b="1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4400" b="1" spc="-50" dirty="0">
                <a:solidFill>
                  <a:srgbClr val="4C4D4F"/>
                </a:solidFill>
                <a:latin typeface="Lucida Grande"/>
                <a:cs typeface="Lucida Grande"/>
              </a:rPr>
              <a:t>Scales</a:t>
            </a:r>
            <a:r>
              <a:rPr lang="en-GB" sz="4400" b="1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4400" b="1" spc="-60" dirty="0">
                <a:solidFill>
                  <a:srgbClr val="4C4D4F"/>
                </a:solidFill>
                <a:latin typeface="Lucida Grande"/>
                <a:cs typeface="Lucida Grande"/>
              </a:rPr>
              <a:t>on</a:t>
            </a:r>
            <a:r>
              <a:rPr lang="en-GB" sz="4400" b="1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4400" b="1" spc="-55" dirty="0">
                <a:solidFill>
                  <a:srgbClr val="4C4D4F"/>
                </a:solidFill>
                <a:latin typeface="Lucida Grande"/>
                <a:cs typeface="Lucida Grande"/>
              </a:rPr>
              <a:t>the</a:t>
            </a:r>
            <a:r>
              <a:rPr lang="en-GB" sz="4400" b="1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</a:p>
          <a:p>
            <a:pPr algn="ctr"/>
            <a:r>
              <a:rPr lang="en-GB" sz="4400" b="1" spc="-55" dirty="0">
                <a:solidFill>
                  <a:srgbClr val="4C4D4F"/>
                </a:solidFill>
                <a:latin typeface="Lucida Grande"/>
                <a:cs typeface="Lucida Grande"/>
              </a:rPr>
              <a:t>Culture</a:t>
            </a:r>
            <a:r>
              <a:rPr lang="en-GB" sz="4400" b="1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4400" b="1" spc="-65" dirty="0">
                <a:solidFill>
                  <a:srgbClr val="4C4D4F"/>
                </a:solidFill>
                <a:latin typeface="Lucida Grande"/>
                <a:cs typeface="Lucida Grande"/>
              </a:rPr>
              <a:t>Map</a:t>
            </a:r>
            <a:r>
              <a:rPr lang="en-GB" sz="4400" b="1" spc="-100" dirty="0">
                <a:ln w="3175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GB" sz="4400" b="1" dirty="0">
              <a:ln w="3175">
                <a:solidFill>
                  <a:schemeClr val="bg2">
                    <a:lumMod val="10000"/>
                  </a:schemeClr>
                </a:solidFill>
              </a:ln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F1A9982-3D98-CE44-B26A-6C89C7886300}"/>
              </a:ext>
            </a:extLst>
          </p:cNvPr>
          <p:cNvSpPr txBox="1"/>
          <p:nvPr/>
        </p:nvSpPr>
        <p:spPr>
          <a:xfrm>
            <a:off x="1458686" y="2380343"/>
            <a:ext cx="9274628" cy="3416320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algn="ctr"/>
            <a:r>
              <a:rPr lang="en-GB" sz="5400" dirty="0">
                <a:solidFill>
                  <a:schemeClr val="bg1"/>
                </a:solidFill>
              </a:rPr>
              <a:t>Communication</a:t>
            </a:r>
          </a:p>
          <a:p>
            <a:pPr algn="ctr"/>
            <a:r>
              <a:rPr lang="en-GB" sz="5400" dirty="0">
                <a:solidFill>
                  <a:schemeClr val="bg1"/>
                </a:solidFill>
              </a:rPr>
              <a:t>Evaluation</a:t>
            </a:r>
          </a:p>
          <a:p>
            <a:pPr algn="ctr"/>
            <a:r>
              <a:rPr lang="en-GB" sz="5400" dirty="0">
                <a:solidFill>
                  <a:schemeClr val="bg1"/>
                </a:solidFill>
              </a:rPr>
              <a:t>Persuading</a:t>
            </a:r>
          </a:p>
          <a:p>
            <a:pPr algn="ctr"/>
            <a:r>
              <a:rPr lang="en-GB" sz="5400" dirty="0">
                <a:solidFill>
                  <a:schemeClr val="bg1"/>
                </a:solidFill>
              </a:rPr>
              <a:t>Leading</a:t>
            </a:r>
          </a:p>
          <a:p>
            <a:pPr algn="ctr"/>
            <a:r>
              <a:rPr lang="en-GB" sz="5400" dirty="0">
                <a:solidFill>
                  <a:schemeClr val="bg1"/>
                </a:solidFill>
              </a:rPr>
              <a:t>Deciding</a:t>
            </a:r>
          </a:p>
          <a:p>
            <a:pPr algn="ctr"/>
            <a:r>
              <a:rPr lang="en-GB" sz="5400" dirty="0">
                <a:solidFill>
                  <a:schemeClr val="bg1"/>
                </a:solidFill>
              </a:rPr>
              <a:t>Trusting</a:t>
            </a:r>
          </a:p>
          <a:p>
            <a:pPr algn="ctr"/>
            <a:r>
              <a:rPr lang="en-GB" sz="5400" dirty="0">
                <a:solidFill>
                  <a:schemeClr val="bg1"/>
                </a:solidFill>
              </a:rPr>
              <a:t>Disagreeing</a:t>
            </a:r>
          </a:p>
          <a:p>
            <a:pPr algn="ctr"/>
            <a:r>
              <a:rPr lang="en-GB" sz="5400" dirty="0">
                <a:solidFill>
                  <a:schemeClr val="bg1"/>
                </a:solidFill>
              </a:rPr>
              <a:t>Scheduling</a:t>
            </a:r>
          </a:p>
        </p:txBody>
      </p:sp>
    </p:spTree>
    <p:extLst>
      <p:ext uri="{BB962C8B-B14F-4D97-AF65-F5344CB8AC3E}">
        <p14:creationId xmlns:p14="http://schemas.microsoft.com/office/powerpoint/2010/main" val="888656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1A0D15A-CA02-9D42-82D7-36A631F69FB6}"/>
              </a:ext>
            </a:extLst>
          </p:cNvPr>
          <p:cNvSpPr txBox="1"/>
          <p:nvPr/>
        </p:nvSpPr>
        <p:spPr>
          <a:xfrm>
            <a:off x="384628" y="722669"/>
            <a:ext cx="11422743" cy="769441"/>
          </a:xfrm>
          <a:prstGeom prst="rect">
            <a:avLst/>
          </a:prstGeom>
          <a:noFill/>
          <a:ln w="3175">
            <a:solidFill>
              <a:schemeClr val="bg2">
                <a:lumMod val="1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4400" b="1" spc="-55" dirty="0">
                <a:solidFill>
                  <a:srgbClr val="4C4D4F"/>
                </a:solidFill>
                <a:latin typeface="Lucida Grande"/>
                <a:cs typeface="Lucida Grande"/>
              </a:rPr>
              <a:t>Communication</a:t>
            </a:r>
            <a:endParaRPr lang="en-GB" sz="4400" b="1" dirty="0">
              <a:ln w="3175">
                <a:solidFill>
                  <a:schemeClr val="bg2">
                    <a:lumMod val="10000"/>
                  </a:schemeClr>
                </a:solidFill>
              </a:ln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F1A9982-3D98-CE44-B26A-6C89C7886300}"/>
              </a:ext>
            </a:extLst>
          </p:cNvPr>
          <p:cNvSpPr txBox="1"/>
          <p:nvPr/>
        </p:nvSpPr>
        <p:spPr>
          <a:xfrm>
            <a:off x="1458686" y="2380343"/>
            <a:ext cx="9274628" cy="3416320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algn="ctr"/>
            <a:r>
              <a:rPr lang="en-GB" sz="5400" dirty="0">
                <a:solidFill>
                  <a:schemeClr val="bg1"/>
                </a:solidFill>
              </a:rPr>
              <a:t>Low context</a:t>
            </a:r>
          </a:p>
          <a:p>
            <a:pPr algn="ctr"/>
            <a:r>
              <a:rPr lang="en-GB" sz="5400" dirty="0">
                <a:solidFill>
                  <a:schemeClr val="bg1"/>
                </a:solidFill>
              </a:rPr>
              <a:t>Precise</a:t>
            </a:r>
          </a:p>
          <a:p>
            <a:pPr algn="ctr"/>
            <a:r>
              <a:rPr lang="en-GB" sz="5400" dirty="0">
                <a:solidFill>
                  <a:schemeClr val="bg1"/>
                </a:solidFill>
              </a:rPr>
              <a:t>Explicit</a:t>
            </a:r>
          </a:p>
          <a:p>
            <a:pPr algn="ctr"/>
            <a:r>
              <a:rPr lang="en-GB" sz="5400" dirty="0">
                <a:solidFill>
                  <a:schemeClr val="bg1"/>
                </a:solidFill>
              </a:rPr>
              <a:t>Face value</a:t>
            </a:r>
          </a:p>
          <a:p>
            <a:pPr algn="ctr"/>
            <a:r>
              <a:rPr lang="en-GB" sz="5400" dirty="0">
                <a:solidFill>
                  <a:schemeClr val="bg1"/>
                </a:solidFill>
              </a:rPr>
              <a:t>High context</a:t>
            </a:r>
          </a:p>
          <a:p>
            <a:pPr algn="ctr"/>
            <a:r>
              <a:rPr lang="en-GB" sz="5400" dirty="0">
                <a:solidFill>
                  <a:schemeClr val="bg1"/>
                </a:solidFill>
              </a:rPr>
              <a:t>Layered</a:t>
            </a:r>
          </a:p>
          <a:p>
            <a:pPr algn="ctr"/>
            <a:r>
              <a:rPr lang="en-GB" sz="5400" dirty="0">
                <a:solidFill>
                  <a:schemeClr val="bg1"/>
                </a:solidFill>
              </a:rPr>
              <a:t>Implied</a:t>
            </a:r>
          </a:p>
          <a:p>
            <a:pPr algn="ctr"/>
            <a:r>
              <a:rPr lang="en-GB" sz="5400" dirty="0">
                <a:solidFill>
                  <a:schemeClr val="bg1"/>
                </a:solidFill>
              </a:rPr>
              <a:t>Silence</a:t>
            </a:r>
          </a:p>
        </p:txBody>
      </p:sp>
    </p:spTree>
    <p:extLst>
      <p:ext uri="{BB962C8B-B14F-4D97-AF65-F5344CB8AC3E}">
        <p14:creationId xmlns:p14="http://schemas.microsoft.com/office/powerpoint/2010/main" val="4061081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1A0D15A-CA02-9D42-82D7-36A631F69FB6}"/>
              </a:ext>
            </a:extLst>
          </p:cNvPr>
          <p:cNvSpPr txBox="1"/>
          <p:nvPr/>
        </p:nvSpPr>
        <p:spPr>
          <a:xfrm>
            <a:off x="384628" y="722669"/>
            <a:ext cx="11422743" cy="769441"/>
          </a:xfrm>
          <a:prstGeom prst="rect">
            <a:avLst/>
          </a:prstGeom>
          <a:noFill/>
          <a:ln w="3175">
            <a:solidFill>
              <a:schemeClr val="bg2">
                <a:lumMod val="1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4400" b="1" spc="-55" dirty="0">
                <a:solidFill>
                  <a:srgbClr val="4C4D4F"/>
                </a:solidFill>
                <a:latin typeface="Lucida Grande"/>
                <a:cs typeface="Lucida Grande"/>
              </a:rPr>
              <a:t>Evaluation</a:t>
            </a:r>
            <a:endParaRPr lang="en-GB" sz="4400" b="1" dirty="0">
              <a:ln w="3175">
                <a:solidFill>
                  <a:schemeClr val="bg2">
                    <a:lumMod val="10000"/>
                  </a:schemeClr>
                </a:solidFill>
              </a:ln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F1A9982-3D98-CE44-B26A-6C89C7886300}"/>
              </a:ext>
            </a:extLst>
          </p:cNvPr>
          <p:cNvSpPr txBox="1"/>
          <p:nvPr/>
        </p:nvSpPr>
        <p:spPr>
          <a:xfrm>
            <a:off x="1458686" y="2380343"/>
            <a:ext cx="9274628" cy="3416320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algn="ctr"/>
            <a:r>
              <a:rPr lang="en-GB" sz="5400" dirty="0">
                <a:solidFill>
                  <a:schemeClr val="bg1"/>
                </a:solidFill>
              </a:rPr>
              <a:t>Direct</a:t>
            </a:r>
          </a:p>
          <a:p>
            <a:pPr algn="ctr"/>
            <a:r>
              <a:rPr lang="en-GB" sz="5400" dirty="0">
                <a:solidFill>
                  <a:schemeClr val="bg1"/>
                </a:solidFill>
              </a:rPr>
              <a:t>Precise</a:t>
            </a:r>
          </a:p>
          <a:p>
            <a:pPr algn="ctr"/>
            <a:r>
              <a:rPr lang="en-GB" sz="5400" dirty="0">
                <a:solidFill>
                  <a:schemeClr val="bg1"/>
                </a:solidFill>
              </a:rPr>
              <a:t>Explicit</a:t>
            </a:r>
          </a:p>
          <a:p>
            <a:pPr algn="ctr"/>
            <a:r>
              <a:rPr lang="en-GB" sz="5400" dirty="0">
                <a:solidFill>
                  <a:schemeClr val="bg1"/>
                </a:solidFill>
              </a:rPr>
              <a:t>Direct</a:t>
            </a:r>
          </a:p>
          <a:p>
            <a:pPr algn="ctr"/>
            <a:r>
              <a:rPr lang="en-GB" sz="5400" dirty="0">
                <a:solidFill>
                  <a:schemeClr val="bg1"/>
                </a:solidFill>
              </a:rPr>
              <a:t>Indirect</a:t>
            </a:r>
          </a:p>
          <a:p>
            <a:pPr algn="ctr"/>
            <a:r>
              <a:rPr lang="en-GB" sz="5400" dirty="0">
                <a:solidFill>
                  <a:schemeClr val="bg1"/>
                </a:solidFill>
              </a:rPr>
              <a:t>Layered</a:t>
            </a:r>
          </a:p>
          <a:p>
            <a:pPr algn="ctr"/>
            <a:r>
              <a:rPr lang="en-GB" sz="5400" dirty="0">
                <a:solidFill>
                  <a:schemeClr val="bg1"/>
                </a:solidFill>
              </a:rPr>
              <a:t>Implied</a:t>
            </a:r>
          </a:p>
          <a:p>
            <a:pPr algn="ctr"/>
            <a:r>
              <a:rPr lang="en-GB" sz="5400" dirty="0">
                <a:solidFill>
                  <a:schemeClr val="bg1"/>
                </a:solidFill>
              </a:rPr>
              <a:t>Diplomatic</a:t>
            </a:r>
          </a:p>
        </p:txBody>
      </p:sp>
    </p:spTree>
    <p:extLst>
      <p:ext uri="{BB962C8B-B14F-4D97-AF65-F5344CB8AC3E}">
        <p14:creationId xmlns:p14="http://schemas.microsoft.com/office/powerpoint/2010/main" val="3593483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1A0D15A-CA02-9D42-82D7-36A631F69FB6}"/>
              </a:ext>
            </a:extLst>
          </p:cNvPr>
          <p:cNvSpPr txBox="1"/>
          <p:nvPr/>
        </p:nvSpPr>
        <p:spPr>
          <a:xfrm>
            <a:off x="384628" y="722669"/>
            <a:ext cx="11422743" cy="769441"/>
          </a:xfrm>
          <a:prstGeom prst="rect">
            <a:avLst/>
          </a:prstGeom>
          <a:noFill/>
          <a:ln w="3175">
            <a:solidFill>
              <a:schemeClr val="bg2">
                <a:lumMod val="1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4400" b="1" spc="-55" dirty="0">
                <a:solidFill>
                  <a:srgbClr val="4C4D4F"/>
                </a:solidFill>
                <a:latin typeface="Lucida Grande"/>
                <a:cs typeface="Lucida Grande"/>
              </a:rPr>
              <a:t>Leading</a:t>
            </a:r>
            <a:endParaRPr lang="en-GB" sz="4400" b="1" dirty="0">
              <a:ln w="3175">
                <a:solidFill>
                  <a:schemeClr val="bg2">
                    <a:lumMod val="10000"/>
                  </a:schemeClr>
                </a:solidFill>
              </a:ln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F1A9982-3D98-CE44-B26A-6C89C7886300}"/>
              </a:ext>
            </a:extLst>
          </p:cNvPr>
          <p:cNvSpPr txBox="1"/>
          <p:nvPr/>
        </p:nvSpPr>
        <p:spPr>
          <a:xfrm>
            <a:off x="1458686" y="2380343"/>
            <a:ext cx="9274628" cy="3416320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algn="ctr"/>
            <a:r>
              <a:rPr lang="en-GB" sz="5400" dirty="0">
                <a:solidFill>
                  <a:schemeClr val="bg1"/>
                </a:solidFill>
              </a:rPr>
              <a:t>Egalitarian</a:t>
            </a:r>
          </a:p>
          <a:p>
            <a:pPr algn="ctr"/>
            <a:r>
              <a:rPr lang="en-GB" sz="5400" dirty="0">
                <a:solidFill>
                  <a:schemeClr val="bg1"/>
                </a:solidFill>
              </a:rPr>
              <a:t>Precise</a:t>
            </a:r>
          </a:p>
          <a:p>
            <a:pPr algn="ctr"/>
            <a:r>
              <a:rPr lang="en-GB" sz="5400" dirty="0">
                <a:solidFill>
                  <a:schemeClr val="bg1"/>
                </a:solidFill>
              </a:rPr>
              <a:t>Explicit</a:t>
            </a:r>
          </a:p>
          <a:p>
            <a:pPr algn="ctr"/>
            <a:r>
              <a:rPr lang="en-GB" sz="5400" dirty="0">
                <a:solidFill>
                  <a:schemeClr val="bg1"/>
                </a:solidFill>
              </a:rPr>
              <a:t>Face value</a:t>
            </a:r>
          </a:p>
          <a:p>
            <a:pPr algn="ctr"/>
            <a:r>
              <a:rPr lang="en-GB" sz="5400" dirty="0">
                <a:solidFill>
                  <a:schemeClr val="bg1"/>
                </a:solidFill>
              </a:rPr>
              <a:t>Hierarchical</a:t>
            </a:r>
          </a:p>
          <a:p>
            <a:pPr algn="ctr"/>
            <a:r>
              <a:rPr lang="en-GB" sz="5400" dirty="0">
                <a:solidFill>
                  <a:schemeClr val="bg1"/>
                </a:solidFill>
              </a:rPr>
              <a:t>Layered</a:t>
            </a:r>
          </a:p>
          <a:p>
            <a:pPr algn="ctr"/>
            <a:r>
              <a:rPr lang="en-GB" sz="5400" dirty="0">
                <a:solidFill>
                  <a:schemeClr val="bg1"/>
                </a:solidFill>
              </a:rPr>
              <a:t>Implied</a:t>
            </a:r>
          </a:p>
          <a:p>
            <a:pPr algn="ctr"/>
            <a:r>
              <a:rPr lang="en-GB" sz="5400" dirty="0">
                <a:solidFill>
                  <a:schemeClr val="bg1"/>
                </a:solidFill>
              </a:rPr>
              <a:t>Silence</a:t>
            </a:r>
          </a:p>
        </p:txBody>
      </p:sp>
    </p:spTree>
    <p:extLst>
      <p:ext uri="{BB962C8B-B14F-4D97-AF65-F5344CB8AC3E}">
        <p14:creationId xmlns:p14="http://schemas.microsoft.com/office/powerpoint/2010/main" val="1797256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1A0D15A-CA02-9D42-82D7-36A631F69FB6}"/>
              </a:ext>
            </a:extLst>
          </p:cNvPr>
          <p:cNvSpPr txBox="1"/>
          <p:nvPr/>
        </p:nvSpPr>
        <p:spPr>
          <a:xfrm>
            <a:off x="384628" y="722669"/>
            <a:ext cx="11422743" cy="769441"/>
          </a:xfrm>
          <a:prstGeom prst="rect">
            <a:avLst/>
          </a:prstGeom>
          <a:noFill/>
          <a:ln w="3175">
            <a:solidFill>
              <a:schemeClr val="bg2">
                <a:lumMod val="1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4400" b="1" spc="-55" dirty="0">
                <a:solidFill>
                  <a:srgbClr val="4C4D4F"/>
                </a:solidFill>
                <a:latin typeface="Lucida Grande"/>
                <a:cs typeface="Lucida Grande"/>
              </a:rPr>
              <a:t>Deciding</a:t>
            </a:r>
            <a:endParaRPr lang="en-GB" sz="4400" b="1" dirty="0">
              <a:ln w="3175">
                <a:solidFill>
                  <a:schemeClr val="bg2">
                    <a:lumMod val="10000"/>
                  </a:schemeClr>
                </a:solidFill>
              </a:ln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F1A9982-3D98-CE44-B26A-6C89C7886300}"/>
              </a:ext>
            </a:extLst>
          </p:cNvPr>
          <p:cNvSpPr txBox="1"/>
          <p:nvPr/>
        </p:nvSpPr>
        <p:spPr>
          <a:xfrm>
            <a:off x="921656" y="2727703"/>
            <a:ext cx="10348686" cy="2585323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/>
            <a:r>
              <a:rPr lang="en-GB" sz="5400" dirty="0">
                <a:solidFill>
                  <a:schemeClr val="bg1"/>
                </a:solidFill>
              </a:rPr>
              <a:t>Consensual decisions</a:t>
            </a:r>
          </a:p>
          <a:p>
            <a:pPr algn="ctr"/>
            <a:r>
              <a:rPr lang="en-GB" sz="5400" dirty="0">
                <a:solidFill>
                  <a:schemeClr val="bg1"/>
                </a:solidFill>
              </a:rPr>
              <a:t>vs</a:t>
            </a:r>
          </a:p>
          <a:p>
            <a:pPr algn="ctr"/>
            <a:r>
              <a:rPr lang="en-GB" sz="5400" dirty="0">
                <a:solidFill>
                  <a:schemeClr val="bg1"/>
                </a:solidFill>
              </a:rPr>
              <a:t>Top-down decisions</a:t>
            </a:r>
          </a:p>
        </p:txBody>
      </p:sp>
    </p:spTree>
    <p:extLst>
      <p:ext uri="{BB962C8B-B14F-4D97-AF65-F5344CB8AC3E}">
        <p14:creationId xmlns:p14="http://schemas.microsoft.com/office/powerpoint/2010/main" val="1339239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1A0D15A-CA02-9D42-82D7-36A631F69FB6}"/>
              </a:ext>
            </a:extLst>
          </p:cNvPr>
          <p:cNvSpPr txBox="1"/>
          <p:nvPr/>
        </p:nvSpPr>
        <p:spPr>
          <a:xfrm>
            <a:off x="384628" y="722669"/>
            <a:ext cx="11422743" cy="769441"/>
          </a:xfrm>
          <a:prstGeom prst="rect">
            <a:avLst/>
          </a:prstGeom>
          <a:noFill/>
          <a:ln w="3175">
            <a:solidFill>
              <a:schemeClr val="bg2">
                <a:lumMod val="1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4400" b="1" spc="-55" dirty="0">
                <a:solidFill>
                  <a:srgbClr val="4C4D4F"/>
                </a:solidFill>
                <a:latin typeface="Lucida Grande"/>
                <a:cs typeface="Lucida Grande"/>
              </a:rPr>
              <a:t>Trusting</a:t>
            </a:r>
            <a:endParaRPr lang="en-GB" sz="4400" b="1" dirty="0">
              <a:ln w="3175">
                <a:solidFill>
                  <a:schemeClr val="bg2">
                    <a:lumMod val="10000"/>
                  </a:schemeClr>
                </a:solidFill>
              </a:ln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F1A9982-3D98-CE44-B26A-6C89C7886300}"/>
              </a:ext>
            </a:extLst>
          </p:cNvPr>
          <p:cNvSpPr txBox="1"/>
          <p:nvPr/>
        </p:nvSpPr>
        <p:spPr>
          <a:xfrm>
            <a:off x="1458685" y="2380344"/>
            <a:ext cx="9359131" cy="3416320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algn="ctr"/>
            <a:r>
              <a:rPr lang="en-GB" sz="5400" dirty="0">
                <a:solidFill>
                  <a:schemeClr val="bg1"/>
                </a:solidFill>
              </a:rPr>
              <a:t>Cognitive</a:t>
            </a:r>
          </a:p>
          <a:p>
            <a:pPr algn="ctr"/>
            <a:r>
              <a:rPr lang="en-GB" sz="5400" dirty="0">
                <a:solidFill>
                  <a:schemeClr val="bg1"/>
                </a:solidFill>
              </a:rPr>
              <a:t>Collaborative</a:t>
            </a:r>
          </a:p>
          <a:p>
            <a:pPr algn="ctr"/>
            <a:r>
              <a:rPr lang="en-GB" sz="5400" dirty="0">
                <a:solidFill>
                  <a:schemeClr val="bg1"/>
                </a:solidFill>
              </a:rPr>
              <a:t>Reliable</a:t>
            </a:r>
          </a:p>
          <a:p>
            <a:pPr algn="ctr"/>
            <a:r>
              <a:rPr lang="en-GB" sz="5400" dirty="0">
                <a:solidFill>
                  <a:schemeClr val="bg1"/>
                </a:solidFill>
              </a:rPr>
              <a:t>Respectful</a:t>
            </a:r>
          </a:p>
          <a:p>
            <a:pPr algn="ctr"/>
            <a:r>
              <a:rPr lang="en-GB" sz="5400" dirty="0">
                <a:solidFill>
                  <a:schemeClr val="bg1"/>
                </a:solidFill>
              </a:rPr>
              <a:t>Affective</a:t>
            </a:r>
          </a:p>
          <a:p>
            <a:pPr algn="ctr"/>
            <a:r>
              <a:rPr lang="en-GB" sz="5400" dirty="0">
                <a:solidFill>
                  <a:schemeClr val="bg1"/>
                </a:solidFill>
              </a:rPr>
              <a:t>Personal </a:t>
            </a:r>
          </a:p>
          <a:p>
            <a:pPr algn="ctr"/>
            <a:r>
              <a:rPr lang="en-GB" sz="5400" dirty="0">
                <a:solidFill>
                  <a:schemeClr val="bg1"/>
                </a:solidFill>
              </a:rPr>
              <a:t>Socializing</a:t>
            </a:r>
          </a:p>
          <a:p>
            <a:pPr algn="ctr"/>
            <a:r>
              <a:rPr lang="en-GB" sz="5400" dirty="0">
                <a:solidFill>
                  <a:schemeClr val="bg1"/>
                </a:solidFill>
              </a:rPr>
              <a:t>Mutual liking</a:t>
            </a:r>
          </a:p>
        </p:txBody>
      </p:sp>
    </p:spTree>
    <p:extLst>
      <p:ext uri="{BB962C8B-B14F-4D97-AF65-F5344CB8AC3E}">
        <p14:creationId xmlns:p14="http://schemas.microsoft.com/office/powerpoint/2010/main" val="86165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5">
      <a:dk1>
        <a:srgbClr val="9C9CEA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74A77DB-2E4C-E548-8B29-271D99CF3173}" vid="{7B2FC214-BFE1-6D4A-8555-DE9D7F515C8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</TotalTime>
  <Words>1569</Words>
  <Application>Microsoft Macintosh PowerPoint</Application>
  <PresentationFormat>Widescreen</PresentationFormat>
  <Paragraphs>134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Lucida Grande</vt:lpstr>
      <vt:lpstr>Times New Roman</vt:lpstr>
      <vt:lpstr>Wingdings 3</vt:lpstr>
      <vt:lpstr>Zapf Dingbats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WATT MOREL</dc:title>
  <dc:creator>Polly Watt-Morel</dc:creator>
  <cp:lastModifiedBy>Polly Watt-Morel</cp:lastModifiedBy>
  <cp:revision>12</cp:revision>
  <dcterms:created xsi:type="dcterms:W3CDTF">2021-10-16T15:44:38Z</dcterms:created>
  <dcterms:modified xsi:type="dcterms:W3CDTF">2022-03-10T15:18:26Z</dcterms:modified>
</cp:coreProperties>
</file>