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handoutMasterIdLst>
    <p:handoutMasterId r:id="rId20"/>
  </p:handoutMasterIdLst>
  <p:sldIdLst>
    <p:sldId id="256" r:id="rId2"/>
    <p:sldId id="271" r:id="rId3"/>
    <p:sldId id="275" r:id="rId4"/>
    <p:sldId id="276" r:id="rId5"/>
    <p:sldId id="322" r:id="rId6"/>
    <p:sldId id="321" r:id="rId7"/>
    <p:sldId id="280" r:id="rId8"/>
    <p:sldId id="281" r:id="rId9"/>
    <p:sldId id="282" r:id="rId10"/>
    <p:sldId id="283" r:id="rId11"/>
    <p:sldId id="269" r:id="rId12"/>
    <p:sldId id="284" r:id="rId13"/>
    <p:sldId id="313" r:id="rId14"/>
    <p:sldId id="286" r:id="rId15"/>
    <p:sldId id="287" r:id="rId16"/>
    <p:sldId id="288" r:id="rId17"/>
    <p:sldId id="270" r:id="rId18"/>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Perpetua" charset="0"/>
        <a:ea typeface="MS PGothic" charset="-128"/>
        <a:cs typeface="+mn-cs"/>
      </a:defRPr>
    </a:lvl1pPr>
    <a:lvl2pPr marL="457200" algn="l" rtl="0" eaLnBrk="0" fontAlgn="base" hangingPunct="0">
      <a:spcBef>
        <a:spcPct val="0"/>
      </a:spcBef>
      <a:spcAft>
        <a:spcPct val="0"/>
      </a:spcAft>
      <a:defRPr kern="1200">
        <a:solidFill>
          <a:schemeClr val="tx1"/>
        </a:solidFill>
        <a:latin typeface="Perpetua" charset="0"/>
        <a:ea typeface="MS PGothic" charset="-128"/>
        <a:cs typeface="+mn-cs"/>
      </a:defRPr>
    </a:lvl2pPr>
    <a:lvl3pPr marL="914400" algn="l" rtl="0" eaLnBrk="0" fontAlgn="base" hangingPunct="0">
      <a:spcBef>
        <a:spcPct val="0"/>
      </a:spcBef>
      <a:spcAft>
        <a:spcPct val="0"/>
      </a:spcAft>
      <a:defRPr kern="1200">
        <a:solidFill>
          <a:schemeClr val="tx1"/>
        </a:solidFill>
        <a:latin typeface="Perpetua" charset="0"/>
        <a:ea typeface="MS PGothic" charset="-128"/>
        <a:cs typeface="+mn-cs"/>
      </a:defRPr>
    </a:lvl3pPr>
    <a:lvl4pPr marL="1371600" algn="l" rtl="0" eaLnBrk="0" fontAlgn="base" hangingPunct="0">
      <a:spcBef>
        <a:spcPct val="0"/>
      </a:spcBef>
      <a:spcAft>
        <a:spcPct val="0"/>
      </a:spcAft>
      <a:defRPr kern="1200">
        <a:solidFill>
          <a:schemeClr val="tx1"/>
        </a:solidFill>
        <a:latin typeface="Perpetua" charset="0"/>
        <a:ea typeface="MS PGothic" charset="-128"/>
        <a:cs typeface="+mn-cs"/>
      </a:defRPr>
    </a:lvl4pPr>
    <a:lvl5pPr marL="1828800" algn="l" rtl="0" eaLnBrk="0" fontAlgn="base" hangingPunct="0">
      <a:spcBef>
        <a:spcPct val="0"/>
      </a:spcBef>
      <a:spcAft>
        <a:spcPct val="0"/>
      </a:spcAft>
      <a:defRPr kern="1200">
        <a:solidFill>
          <a:schemeClr val="tx1"/>
        </a:solidFill>
        <a:latin typeface="Perpetua" charset="0"/>
        <a:ea typeface="MS PGothic" charset="-128"/>
        <a:cs typeface="+mn-cs"/>
      </a:defRPr>
    </a:lvl5pPr>
    <a:lvl6pPr marL="2286000" algn="l" defTabSz="914400" rtl="0" eaLnBrk="1" latinLnBrk="0" hangingPunct="1">
      <a:defRPr kern="1200">
        <a:solidFill>
          <a:schemeClr val="tx1"/>
        </a:solidFill>
        <a:latin typeface="Perpetua" charset="0"/>
        <a:ea typeface="MS PGothic" charset="-128"/>
        <a:cs typeface="+mn-cs"/>
      </a:defRPr>
    </a:lvl6pPr>
    <a:lvl7pPr marL="2743200" algn="l" defTabSz="914400" rtl="0" eaLnBrk="1" latinLnBrk="0" hangingPunct="1">
      <a:defRPr kern="1200">
        <a:solidFill>
          <a:schemeClr val="tx1"/>
        </a:solidFill>
        <a:latin typeface="Perpetua" charset="0"/>
        <a:ea typeface="MS PGothic" charset="-128"/>
        <a:cs typeface="+mn-cs"/>
      </a:defRPr>
    </a:lvl7pPr>
    <a:lvl8pPr marL="3200400" algn="l" defTabSz="914400" rtl="0" eaLnBrk="1" latinLnBrk="0" hangingPunct="1">
      <a:defRPr kern="1200">
        <a:solidFill>
          <a:schemeClr val="tx1"/>
        </a:solidFill>
        <a:latin typeface="Perpetua" charset="0"/>
        <a:ea typeface="MS PGothic" charset="-128"/>
        <a:cs typeface="+mn-cs"/>
      </a:defRPr>
    </a:lvl8pPr>
    <a:lvl9pPr marL="3657600" algn="l" defTabSz="914400" rtl="0" eaLnBrk="1" latinLnBrk="0" hangingPunct="1">
      <a:defRPr kern="1200">
        <a:solidFill>
          <a:schemeClr val="tx1"/>
        </a:solidFill>
        <a:latin typeface="Perpetua"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0"/>
    <p:restoredTop sz="92781"/>
  </p:normalViewPr>
  <p:slideViewPr>
    <p:cSldViewPr>
      <p:cViewPr varScale="1">
        <p:scale>
          <a:sx n="105" d="100"/>
          <a:sy n="105" d="100"/>
        </p:scale>
        <p:origin x="1720"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Perpetua" panose="02020502060401020303" pitchFamily="18" charset="0"/>
                <a:ea typeface="MS PGothic" panose="020B0600070205080204" pitchFamily="34" charset="-128"/>
              </a:defRPr>
            </a:lvl1pPr>
          </a:lstStyle>
          <a:p>
            <a:pPr>
              <a:defRPr/>
            </a:pPr>
            <a:endParaRPr lang="fr-FR" alt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Perpetua" panose="02020502060401020303" pitchFamily="18" charset="0"/>
                <a:ea typeface="MS PGothic" panose="020B0600070205080204" pitchFamily="34" charset="-128"/>
              </a:defRPr>
            </a:lvl1pPr>
          </a:lstStyle>
          <a:p>
            <a:pPr>
              <a:defRPr/>
            </a:pPr>
            <a:fld id="{6D49A5AB-DB20-074A-9E9C-0BE9768C0114}" type="datetimeFigureOut">
              <a:rPr lang="fr-FR" altLang="fr-FR"/>
              <a:pPr>
                <a:defRPr/>
              </a:pPr>
              <a:t>30/11/2020</a:t>
            </a:fld>
            <a:endParaRPr lang="fr-FR" alt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Perpetua" panose="02020502060401020303" pitchFamily="18" charset="0"/>
                <a:ea typeface="MS PGothic" panose="020B0600070205080204" pitchFamily="34" charset="-128"/>
              </a:defRPr>
            </a:lvl1pPr>
          </a:lstStyle>
          <a:p>
            <a:pPr>
              <a:defRPr/>
            </a:pPr>
            <a:endParaRPr lang="fr-FR" alt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Perpetua" panose="02020502060401020303" pitchFamily="18" charset="0"/>
                <a:ea typeface="MS PGothic" panose="020B0600070205080204" pitchFamily="34" charset="-128"/>
              </a:defRPr>
            </a:lvl1pPr>
          </a:lstStyle>
          <a:p>
            <a:pPr>
              <a:defRPr/>
            </a:pPr>
            <a:fld id="{D7A8780D-2AEE-C049-8B51-A514704449A2}" type="slidenum">
              <a:rPr lang="fr-FR" altLang="fr-FR"/>
              <a:pPr>
                <a:defRPr/>
              </a:pPr>
              <a:t>‹#›</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Perpetua" panose="02020502060401020303" pitchFamily="18" charset="0"/>
                <a:ea typeface="MS PGothic" panose="020B0600070205080204" pitchFamily="34" charset="-128"/>
              </a:defRPr>
            </a:lvl1pPr>
          </a:lstStyle>
          <a:p>
            <a:pPr>
              <a:defRPr/>
            </a:pPr>
            <a:endParaRPr lang="en-GB" alt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Perpetua" panose="02020502060401020303" pitchFamily="18" charset="0"/>
                <a:ea typeface="MS PGothic" panose="020B0600070205080204" pitchFamily="34" charset="-128"/>
              </a:defRPr>
            </a:lvl1pPr>
          </a:lstStyle>
          <a:p>
            <a:pPr>
              <a:defRPr/>
            </a:pPr>
            <a:fld id="{A93E56D7-98F8-3D4D-9056-0E4D8FEA3207}" type="datetimeFigureOut">
              <a:rPr lang="fr-FR" altLang="fr-FR"/>
              <a:pPr>
                <a:defRPr/>
              </a:pPr>
              <a:t>30/11/2020</a:t>
            </a:fld>
            <a:endParaRPr lang="en-GB" alt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endParaRPr lang="en-GB" alt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Perpetua" panose="02020502060401020303" pitchFamily="18" charset="0"/>
                <a:ea typeface="MS PGothic" panose="020B0600070205080204" pitchFamily="34" charset="-128"/>
              </a:defRPr>
            </a:lvl1pPr>
          </a:lstStyle>
          <a:p>
            <a:pPr>
              <a:defRPr/>
            </a:pPr>
            <a:endParaRPr lang="en-GB" alt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Perpetua" panose="02020502060401020303" pitchFamily="18" charset="0"/>
                <a:ea typeface="MS PGothic" panose="020B0600070205080204" pitchFamily="34" charset="-128"/>
              </a:defRPr>
            </a:lvl1pPr>
          </a:lstStyle>
          <a:p>
            <a:pPr>
              <a:defRPr/>
            </a:pPr>
            <a:fld id="{CDB559A8-74A5-0B4C-9371-10129C14BE48}" type="slidenum">
              <a:rPr lang="en-GB" altLang="fr-FR"/>
              <a:pPr>
                <a:defRPr/>
              </a:pPr>
              <a:t>‹#›</a:t>
            </a:fld>
            <a:endParaRPr lang="en-GB" altLang="fr-FR"/>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457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GB" altLang="fr-FR">
              <a:ea typeface="MS PGothic" charset="-128"/>
              <a:cs typeface="ＭＳ Ｐゴシック" charset="-128"/>
            </a:endParaRPr>
          </a:p>
        </p:txBody>
      </p:sp>
      <p:sp>
        <p:nvSpPr>
          <p:cNvPr id="2457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cs typeface="ＭＳ Ｐゴシック"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78934384-C1DF-F24C-8EE4-9307FA101894}" type="slidenum">
              <a:rPr lang="en-GB" altLang="fr-FR">
                <a:latin typeface="Perpetua" charset="0"/>
              </a:rPr>
              <a:pPr>
                <a:spcBef>
                  <a:spcPct val="0"/>
                </a:spcBef>
              </a:pPr>
              <a:t>4</a:t>
            </a:fld>
            <a:endParaRPr lang="en-GB" altLang="fr-FR">
              <a:latin typeface="Perpetu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a:defRPr>
                <a:solidFill>
                  <a:schemeClr val="tx1"/>
                </a:solidFill>
                <a:latin typeface="Perpetua" panose="02020502060401020303" pitchFamily="18" charset="0"/>
                <a:ea typeface="MS PGothic" panose="020B0600070205080204" pitchFamily="34" charset="-128"/>
              </a:defRPr>
            </a:lvl1pPr>
            <a:lvl2pPr marL="742950" indent="-285750">
              <a:defRPr>
                <a:solidFill>
                  <a:schemeClr val="tx1"/>
                </a:solidFill>
                <a:latin typeface="Perpetua" panose="02020502060401020303" pitchFamily="18" charset="0"/>
                <a:ea typeface="MS PGothic" panose="020B0600070205080204" pitchFamily="34" charset="-128"/>
              </a:defRPr>
            </a:lvl2pPr>
            <a:lvl3pPr marL="1143000" indent="-228600">
              <a:defRPr>
                <a:solidFill>
                  <a:schemeClr val="tx1"/>
                </a:solidFill>
                <a:latin typeface="Perpetua" panose="02020502060401020303" pitchFamily="18" charset="0"/>
                <a:ea typeface="MS PGothic" panose="020B0600070205080204" pitchFamily="34" charset="-128"/>
              </a:defRPr>
            </a:lvl3pPr>
            <a:lvl4pPr marL="1600200" indent="-228600">
              <a:defRPr>
                <a:solidFill>
                  <a:schemeClr val="tx1"/>
                </a:solidFill>
                <a:latin typeface="Perpetua" panose="02020502060401020303" pitchFamily="18" charset="0"/>
                <a:ea typeface="MS PGothic" panose="020B0600070205080204" pitchFamily="34" charset="-128"/>
              </a:defRPr>
            </a:lvl4pPr>
            <a:lvl5pPr marL="2057400" indent="-228600">
              <a:defRPr>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9pPr>
          </a:lstStyle>
          <a:p>
            <a:pPr algn="ctr" eaLnBrk="1" hangingPunct="1">
              <a:defRPr/>
            </a:pPr>
            <a:endParaRPr lang="en-US" altLang="fr-FR">
              <a:solidFill>
                <a:srgbClr val="FFFFFF"/>
              </a:solidFill>
            </a:endParaRPr>
          </a:p>
        </p:txBody>
      </p:sp>
      <p:sp useBgFill="1">
        <p:nvSpPr>
          <p:cNvPr id="5" name="Rectangle à coins arrondis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lvl1pPr>
              <a:defRPr>
                <a:solidFill>
                  <a:schemeClr val="tx1"/>
                </a:solidFill>
                <a:latin typeface="Perpetua" panose="02020502060401020303" pitchFamily="18" charset="0"/>
                <a:ea typeface="MS PGothic" panose="020B0600070205080204" pitchFamily="34" charset="-128"/>
              </a:defRPr>
            </a:lvl1pPr>
            <a:lvl2pPr marL="742950" indent="-285750">
              <a:defRPr>
                <a:solidFill>
                  <a:schemeClr val="tx1"/>
                </a:solidFill>
                <a:latin typeface="Perpetua" panose="02020502060401020303" pitchFamily="18" charset="0"/>
                <a:ea typeface="MS PGothic" panose="020B0600070205080204" pitchFamily="34" charset="-128"/>
              </a:defRPr>
            </a:lvl2pPr>
            <a:lvl3pPr marL="1143000" indent="-228600">
              <a:defRPr>
                <a:solidFill>
                  <a:schemeClr val="tx1"/>
                </a:solidFill>
                <a:latin typeface="Perpetua" panose="02020502060401020303" pitchFamily="18" charset="0"/>
                <a:ea typeface="MS PGothic" panose="020B0600070205080204" pitchFamily="34" charset="-128"/>
              </a:defRPr>
            </a:lvl3pPr>
            <a:lvl4pPr marL="1600200" indent="-228600">
              <a:defRPr>
                <a:solidFill>
                  <a:schemeClr val="tx1"/>
                </a:solidFill>
                <a:latin typeface="Perpetua" panose="02020502060401020303" pitchFamily="18" charset="0"/>
                <a:ea typeface="MS PGothic" panose="020B0600070205080204" pitchFamily="34" charset="-128"/>
              </a:defRPr>
            </a:lvl4pPr>
            <a:lvl5pPr marL="2057400" indent="-228600">
              <a:defRPr>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9pPr>
          </a:lstStyle>
          <a:p>
            <a:pPr algn="ctr" eaLnBrk="1" hangingPunct="1">
              <a:defRPr/>
            </a:pPr>
            <a:endParaRPr lang="en-US" altLang="fr-FR">
              <a:solidFill>
                <a:srgbClr val="FFFFFF"/>
              </a:solidFill>
            </a:endParaRPr>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Perpetua" panose="02020502060401020303" pitchFamily="18" charset="0"/>
                <a:ea typeface="MS PGothic" panose="020B0600070205080204" pitchFamily="34" charset="-128"/>
              </a:defRPr>
            </a:lvl1pPr>
            <a:lvl2pPr marL="742950" indent="-285750">
              <a:defRPr>
                <a:solidFill>
                  <a:schemeClr val="tx1"/>
                </a:solidFill>
                <a:latin typeface="Perpetua" panose="02020502060401020303" pitchFamily="18" charset="0"/>
                <a:ea typeface="MS PGothic" panose="020B0600070205080204" pitchFamily="34" charset="-128"/>
              </a:defRPr>
            </a:lvl2pPr>
            <a:lvl3pPr marL="1143000" indent="-228600">
              <a:defRPr>
                <a:solidFill>
                  <a:schemeClr val="tx1"/>
                </a:solidFill>
                <a:latin typeface="Perpetua" panose="02020502060401020303" pitchFamily="18" charset="0"/>
                <a:ea typeface="MS PGothic" panose="020B0600070205080204" pitchFamily="34" charset="-128"/>
              </a:defRPr>
            </a:lvl3pPr>
            <a:lvl4pPr marL="1600200" indent="-228600">
              <a:defRPr>
                <a:solidFill>
                  <a:schemeClr val="tx1"/>
                </a:solidFill>
                <a:latin typeface="Perpetua" panose="02020502060401020303" pitchFamily="18" charset="0"/>
                <a:ea typeface="MS PGothic" panose="020B0600070205080204" pitchFamily="34" charset="-128"/>
              </a:defRPr>
            </a:lvl4pPr>
            <a:lvl5pPr marL="2057400" indent="-228600">
              <a:defRPr>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9pPr>
          </a:lstStyle>
          <a:p>
            <a:pPr algn="ctr" eaLnBrk="1" hangingPunct="1">
              <a:defRPr/>
            </a:pPr>
            <a:endParaRPr lang="en-US" altLang="fr-FR">
              <a:solidFill>
                <a:srgbClr val="FFFFFF"/>
              </a:solidFill>
            </a:endParaRPr>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Perpetua" panose="02020502060401020303" pitchFamily="18" charset="0"/>
                <a:ea typeface="MS PGothic" panose="020B0600070205080204" pitchFamily="34" charset="-128"/>
              </a:defRPr>
            </a:lvl1pPr>
            <a:lvl2pPr marL="742950" indent="-285750">
              <a:defRPr>
                <a:solidFill>
                  <a:schemeClr val="tx1"/>
                </a:solidFill>
                <a:latin typeface="Perpetua" panose="02020502060401020303" pitchFamily="18" charset="0"/>
                <a:ea typeface="MS PGothic" panose="020B0600070205080204" pitchFamily="34" charset="-128"/>
              </a:defRPr>
            </a:lvl2pPr>
            <a:lvl3pPr marL="1143000" indent="-228600">
              <a:defRPr>
                <a:solidFill>
                  <a:schemeClr val="tx1"/>
                </a:solidFill>
                <a:latin typeface="Perpetua" panose="02020502060401020303" pitchFamily="18" charset="0"/>
                <a:ea typeface="MS PGothic" panose="020B0600070205080204" pitchFamily="34" charset="-128"/>
              </a:defRPr>
            </a:lvl3pPr>
            <a:lvl4pPr marL="1600200" indent="-228600">
              <a:defRPr>
                <a:solidFill>
                  <a:schemeClr val="tx1"/>
                </a:solidFill>
                <a:latin typeface="Perpetua" panose="02020502060401020303" pitchFamily="18" charset="0"/>
                <a:ea typeface="MS PGothic" panose="020B0600070205080204" pitchFamily="34" charset="-128"/>
              </a:defRPr>
            </a:lvl4pPr>
            <a:lvl5pPr marL="2057400" indent="-228600">
              <a:defRPr>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9pPr>
          </a:lstStyle>
          <a:p>
            <a:pPr algn="ctr" eaLnBrk="1" hangingPunct="1">
              <a:defRPr/>
            </a:pPr>
            <a:endParaRPr lang="en-US" altLang="fr-FR">
              <a:solidFill>
                <a:srgbClr val="FFFFFF"/>
              </a:solidFill>
            </a:endParaRPr>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Perpetua" panose="02020502060401020303" pitchFamily="18" charset="0"/>
                <a:ea typeface="MS PGothic" panose="020B0600070205080204" pitchFamily="34" charset="-128"/>
              </a:defRPr>
            </a:lvl1pPr>
            <a:lvl2pPr marL="742950" indent="-285750">
              <a:defRPr>
                <a:solidFill>
                  <a:schemeClr val="tx1"/>
                </a:solidFill>
                <a:latin typeface="Perpetua" panose="02020502060401020303" pitchFamily="18" charset="0"/>
                <a:ea typeface="MS PGothic" panose="020B0600070205080204" pitchFamily="34" charset="-128"/>
              </a:defRPr>
            </a:lvl2pPr>
            <a:lvl3pPr marL="1143000" indent="-228600">
              <a:defRPr>
                <a:solidFill>
                  <a:schemeClr val="tx1"/>
                </a:solidFill>
                <a:latin typeface="Perpetua" panose="02020502060401020303" pitchFamily="18" charset="0"/>
                <a:ea typeface="MS PGothic" panose="020B0600070205080204" pitchFamily="34" charset="-128"/>
              </a:defRPr>
            </a:lvl3pPr>
            <a:lvl4pPr marL="1600200" indent="-228600">
              <a:defRPr>
                <a:solidFill>
                  <a:schemeClr val="tx1"/>
                </a:solidFill>
                <a:latin typeface="Perpetua" panose="02020502060401020303" pitchFamily="18" charset="0"/>
                <a:ea typeface="MS PGothic" panose="020B0600070205080204" pitchFamily="34" charset="-128"/>
              </a:defRPr>
            </a:lvl4pPr>
            <a:lvl5pPr marL="2057400" indent="-228600">
              <a:defRPr>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9pPr>
          </a:lstStyle>
          <a:p>
            <a:pPr algn="ctr" eaLnBrk="1" hangingPunct="1">
              <a:defRPr/>
            </a:pPr>
            <a:endParaRPr lang="en-US" altLang="fr-FR">
              <a:solidFill>
                <a:srgbClr val="FFFFFF"/>
              </a:solidFill>
            </a:endParaRPr>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Cliquez pour modifier le style des sous-titres du masque</a:t>
            </a:r>
            <a:endParaRPr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fr-FR"/>
              <a:t>Cliquez pour modifier le style du titre</a:t>
            </a:r>
            <a:endParaRPr lang="en-US"/>
          </a:p>
        </p:txBody>
      </p:sp>
      <p:sp>
        <p:nvSpPr>
          <p:cNvPr id="11" name="Espace réservé de la date 27"/>
          <p:cNvSpPr>
            <a:spLocks noGrp="1"/>
          </p:cNvSpPr>
          <p:nvPr>
            <p:ph type="dt" sz="half" idx="10"/>
          </p:nvPr>
        </p:nvSpPr>
        <p:spPr/>
        <p:txBody>
          <a:bodyPr/>
          <a:lstStyle>
            <a:lvl1pPr>
              <a:defRPr/>
            </a:lvl1pPr>
          </a:lstStyle>
          <a:p>
            <a:pPr>
              <a:defRPr/>
            </a:pPr>
            <a:fld id="{72FF79F9-8AEF-2040-9D78-7D1BD7E594E1}" type="datetimeFigureOut">
              <a:rPr lang="fr-FR" altLang="fr-FR"/>
              <a:pPr>
                <a:defRPr/>
              </a:pPr>
              <a:t>30/11/2020</a:t>
            </a:fld>
            <a:endParaRPr lang="fr-FR" altLang="fr-FR"/>
          </a:p>
        </p:txBody>
      </p:sp>
      <p:sp>
        <p:nvSpPr>
          <p:cNvPr id="12" name="Espace réservé du pied de page 16"/>
          <p:cNvSpPr>
            <a:spLocks noGrp="1"/>
          </p:cNvSpPr>
          <p:nvPr>
            <p:ph type="ftr" sz="quarter" idx="11"/>
          </p:nvPr>
        </p:nvSpPr>
        <p:spPr/>
        <p:txBody>
          <a:bodyPr/>
          <a:lstStyle>
            <a:lvl1pPr>
              <a:defRPr/>
            </a:lvl1pPr>
          </a:lstStyle>
          <a:p>
            <a:pPr>
              <a:defRPr/>
            </a:pPr>
            <a:endParaRPr lang="fr-FR" altLang="fr-FR"/>
          </a:p>
        </p:txBody>
      </p:sp>
      <p:sp>
        <p:nvSpPr>
          <p:cNvPr id="13" name="Espace réservé du numéro de diapositive 28"/>
          <p:cNvSpPr>
            <a:spLocks noGrp="1"/>
          </p:cNvSpPr>
          <p:nvPr>
            <p:ph type="sldNum" sz="quarter" idx="12"/>
          </p:nvPr>
        </p:nvSpPr>
        <p:spPr/>
        <p:txBody>
          <a:bodyPr/>
          <a:lstStyle>
            <a:lvl1pPr>
              <a:defRPr/>
            </a:lvl1pPr>
          </a:lstStyle>
          <a:p>
            <a:pPr>
              <a:defRPr/>
            </a:pPr>
            <a:fld id="{D78EB2AC-00F0-334C-98E2-64E233C14475}" type="slidenum">
              <a:rPr lang="fr-FR" altLang="fr-FR"/>
              <a:pPr>
                <a:defRPr/>
              </a:pPr>
              <a:t>‹#›</a:t>
            </a:fld>
            <a:endParaRPr lang="fr-FR" altLang="fr-FR"/>
          </a:p>
        </p:txBody>
      </p:sp>
    </p:spTree>
    <p:extLst>
      <p:ext uri="{BB962C8B-B14F-4D97-AF65-F5344CB8AC3E}">
        <p14:creationId xmlns:p14="http://schemas.microsoft.com/office/powerpoint/2010/main" val="27673967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CB88FD42-DB6C-4D48-B98E-8EC4954EBE5B}" type="datetimeFigureOut">
              <a:rPr lang="fr-FR" altLang="fr-FR"/>
              <a:pPr>
                <a:defRPr/>
              </a:pPr>
              <a:t>30/11/2020</a:t>
            </a:fld>
            <a:endParaRPr lang="fr-FR" altLang="fr-FR"/>
          </a:p>
        </p:txBody>
      </p:sp>
      <p:sp>
        <p:nvSpPr>
          <p:cNvPr id="5" name="Espace réservé du pied de page 2"/>
          <p:cNvSpPr>
            <a:spLocks noGrp="1"/>
          </p:cNvSpPr>
          <p:nvPr>
            <p:ph type="ftr" sz="quarter" idx="11"/>
          </p:nvPr>
        </p:nvSpPr>
        <p:spPr/>
        <p:txBody>
          <a:bodyPr/>
          <a:lstStyle>
            <a:lvl1pPr>
              <a:defRPr/>
            </a:lvl1pPr>
          </a:lstStyle>
          <a:p>
            <a:pPr>
              <a:defRPr/>
            </a:pPr>
            <a:endParaRPr lang="fr-FR" altLang="fr-FR"/>
          </a:p>
        </p:txBody>
      </p:sp>
      <p:sp>
        <p:nvSpPr>
          <p:cNvPr id="6" name="Espace réservé du numéro de diapositive 22"/>
          <p:cNvSpPr>
            <a:spLocks noGrp="1"/>
          </p:cNvSpPr>
          <p:nvPr>
            <p:ph type="sldNum" sz="quarter" idx="12"/>
          </p:nvPr>
        </p:nvSpPr>
        <p:spPr/>
        <p:txBody>
          <a:bodyPr/>
          <a:lstStyle>
            <a:lvl1pPr>
              <a:defRPr/>
            </a:lvl1pPr>
          </a:lstStyle>
          <a:p>
            <a:pPr>
              <a:defRPr/>
            </a:pPr>
            <a:fld id="{2E8560C2-592D-5148-9D53-6D353A421E21}" type="slidenum">
              <a:rPr lang="fr-FR" altLang="fr-FR"/>
              <a:pPr>
                <a:defRPr/>
              </a:pPr>
              <a:t>‹#›</a:t>
            </a:fld>
            <a:endParaRPr lang="fr-FR" altLang="fr-FR"/>
          </a:p>
        </p:txBody>
      </p:sp>
    </p:spTree>
    <p:extLst>
      <p:ext uri="{BB962C8B-B14F-4D97-AF65-F5344CB8AC3E}">
        <p14:creationId xmlns:p14="http://schemas.microsoft.com/office/powerpoint/2010/main" val="1516153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lang="fr-FR"/>
              <a:t>Cliquez pour modifier le style du titre</a:t>
            </a:r>
            <a:endParaRPr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85069E09-A683-B040-A7A8-64242DDA9A4A}" type="datetimeFigureOut">
              <a:rPr lang="fr-FR" altLang="fr-FR"/>
              <a:pPr>
                <a:defRPr/>
              </a:pPr>
              <a:t>30/11/2020</a:t>
            </a:fld>
            <a:endParaRPr lang="fr-FR" altLang="fr-FR"/>
          </a:p>
        </p:txBody>
      </p:sp>
      <p:sp>
        <p:nvSpPr>
          <p:cNvPr id="5" name="Espace réservé du pied de page 2"/>
          <p:cNvSpPr>
            <a:spLocks noGrp="1"/>
          </p:cNvSpPr>
          <p:nvPr>
            <p:ph type="ftr" sz="quarter" idx="11"/>
          </p:nvPr>
        </p:nvSpPr>
        <p:spPr/>
        <p:txBody>
          <a:bodyPr/>
          <a:lstStyle>
            <a:lvl1pPr>
              <a:defRPr/>
            </a:lvl1pPr>
          </a:lstStyle>
          <a:p>
            <a:pPr>
              <a:defRPr/>
            </a:pPr>
            <a:endParaRPr lang="fr-FR" altLang="fr-FR"/>
          </a:p>
        </p:txBody>
      </p:sp>
      <p:sp>
        <p:nvSpPr>
          <p:cNvPr id="6" name="Espace réservé du numéro de diapositive 22"/>
          <p:cNvSpPr>
            <a:spLocks noGrp="1"/>
          </p:cNvSpPr>
          <p:nvPr>
            <p:ph type="sldNum" sz="quarter" idx="12"/>
          </p:nvPr>
        </p:nvSpPr>
        <p:spPr/>
        <p:txBody>
          <a:bodyPr/>
          <a:lstStyle>
            <a:lvl1pPr>
              <a:defRPr/>
            </a:lvl1pPr>
          </a:lstStyle>
          <a:p>
            <a:pPr>
              <a:defRPr/>
            </a:pPr>
            <a:fld id="{195A02B8-B146-974B-AC7B-C6DA21F10989}" type="slidenum">
              <a:rPr lang="fr-FR" altLang="fr-FR"/>
              <a:pPr>
                <a:defRPr/>
              </a:pPr>
              <a:t>‹#›</a:t>
            </a:fld>
            <a:endParaRPr lang="fr-FR" altLang="fr-FR"/>
          </a:p>
        </p:txBody>
      </p:sp>
    </p:spTree>
    <p:extLst>
      <p:ext uri="{BB962C8B-B14F-4D97-AF65-F5344CB8AC3E}">
        <p14:creationId xmlns:p14="http://schemas.microsoft.com/office/powerpoint/2010/main" val="209166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8" name="Espace réservé du contenu 7"/>
          <p:cNvSpPr>
            <a:spLocks noGrp="1"/>
          </p:cNvSpPr>
          <p:nvPr>
            <p:ph sz="quarter" idx="1"/>
          </p:nvPr>
        </p:nvSpPr>
        <p:spPr>
          <a:xfrm>
            <a:off x="914400" y="1447800"/>
            <a:ext cx="7772400" cy="4572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6B0E4739-398C-B94B-8CAD-F718EF802FCC}" type="datetimeFigureOut">
              <a:rPr lang="fr-FR" altLang="fr-FR"/>
              <a:pPr>
                <a:defRPr/>
              </a:pPr>
              <a:t>30/11/2020</a:t>
            </a:fld>
            <a:endParaRPr lang="fr-FR" altLang="fr-FR"/>
          </a:p>
        </p:txBody>
      </p:sp>
      <p:sp>
        <p:nvSpPr>
          <p:cNvPr id="5" name="Espace réservé du pied de page 2"/>
          <p:cNvSpPr>
            <a:spLocks noGrp="1"/>
          </p:cNvSpPr>
          <p:nvPr>
            <p:ph type="ftr" sz="quarter" idx="11"/>
          </p:nvPr>
        </p:nvSpPr>
        <p:spPr/>
        <p:txBody>
          <a:bodyPr/>
          <a:lstStyle>
            <a:lvl1pPr>
              <a:defRPr/>
            </a:lvl1pPr>
          </a:lstStyle>
          <a:p>
            <a:pPr>
              <a:defRPr/>
            </a:pPr>
            <a:endParaRPr lang="fr-FR" altLang="fr-FR"/>
          </a:p>
        </p:txBody>
      </p:sp>
      <p:sp>
        <p:nvSpPr>
          <p:cNvPr id="6" name="Espace réservé du numéro de diapositive 22"/>
          <p:cNvSpPr>
            <a:spLocks noGrp="1"/>
          </p:cNvSpPr>
          <p:nvPr>
            <p:ph type="sldNum" sz="quarter" idx="12"/>
          </p:nvPr>
        </p:nvSpPr>
        <p:spPr/>
        <p:txBody>
          <a:bodyPr/>
          <a:lstStyle>
            <a:lvl1pPr>
              <a:defRPr/>
            </a:lvl1pPr>
          </a:lstStyle>
          <a:p>
            <a:pPr>
              <a:defRPr/>
            </a:pPr>
            <a:fld id="{9EFCD2DF-30C5-F046-8857-5E1553C41C08}" type="slidenum">
              <a:rPr lang="fr-FR" altLang="fr-FR"/>
              <a:pPr>
                <a:defRPr/>
              </a:pPr>
              <a:t>‹#›</a:t>
            </a:fld>
            <a:endParaRPr lang="fr-FR" altLang="fr-FR"/>
          </a:p>
        </p:txBody>
      </p:sp>
    </p:spTree>
    <p:extLst>
      <p:ext uri="{BB962C8B-B14F-4D97-AF65-F5344CB8AC3E}">
        <p14:creationId xmlns:p14="http://schemas.microsoft.com/office/powerpoint/2010/main" val="1695382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a:defRPr>
                <a:solidFill>
                  <a:schemeClr val="tx1"/>
                </a:solidFill>
                <a:latin typeface="Perpetua" panose="02020502060401020303" pitchFamily="18" charset="0"/>
                <a:ea typeface="MS PGothic" panose="020B0600070205080204" pitchFamily="34" charset="-128"/>
              </a:defRPr>
            </a:lvl1pPr>
            <a:lvl2pPr marL="742950" indent="-285750">
              <a:defRPr>
                <a:solidFill>
                  <a:schemeClr val="tx1"/>
                </a:solidFill>
                <a:latin typeface="Perpetua" panose="02020502060401020303" pitchFamily="18" charset="0"/>
                <a:ea typeface="MS PGothic" panose="020B0600070205080204" pitchFamily="34" charset="-128"/>
              </a:defRPr>
            </a:lvl2pPr>
            <a:lvl3pPr marL="1143000" indent="-228600">
              <a:defRPr>
                <a:solidFill>
                  <a:schemeClr val="tx1"/>
                </a:solidFill>
                <a:latin typeface="Perpetua" panose="02020502060401020303" pitchFamily="18" charset="0"/>
                <a:ea typeface="MS PGothic" panose="020B0600070205080204" pitchFamily="34" charset="-128"/>
              </a:defRPr>
            </a:lvl3pPr>
            <a:lvl4pPr marL="1600200" indent="-228600">
              <a:defRPr>
                <a:solidFill>
                  <a:schemeClr val="tx1"/>
                </a:solidFill>
                <a:latin typeface="Perpetua" panose="02020502060401020303" pitchFamily="18" charset="0"/>
                <a:ea typeface="MS PGothic" panose="020B0600070205080204" pitchFamily="34" charset="-128"/>
              </a:defRPr>
            </a:lvl4pPr>
            <a:lvl5pPr marL="2057400" indent="-228600">
              <a:defRPr>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9pPr>
          </a:lstStyle>
          <a:p>
            <a:pPr algn="ctr" eaLnBrk="1" hangingPunct="1">
              <a:defRPr/>
            </a:pPr>
            <a:endParaRPr lang="en-US" altLang="fr-FR">
              <a:solidFill>
                <a:srgbClr val="FFFFFF"/>
              </a:solidFill>
            </a:endParaRPr>
          </a:p>
        </p:txBody>
      </p:sp>
      <p:sp useBgFill="1">
        <p:nvSpPr>
          <p:cNvPr id="5" name="Rectangle à coins arrondis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lvl1pPr>
              <a:defRPr>
                <a:solidFill>
                  <a:schemeClr val="tx1"/>
                </a:solidFill>
                <a:latin typeface="Perpetua" panose="02020502060401020303" pitchFamily="18" charset="0"/>
                <a:ea typeface="MS PGothic" panose="020B0600070205080204" pitchFamily="34" charset="-128"/>
              </a:defRPr>
            </a:lvl1pPr>
            <a:lvl2pPr marL="742950" indent="-285750">
              <a:defRPr>
                <a:solidFill>
                  <a:schemeClr val="tx1"/>
                </a:solidFill>
                <a:latin typeface="Perpetua" panose="02020502060401020303" pitchFamily="18" charset="0"/>
                <a:ea typeface="MS PGothic" panose="020B0600070205080204" pitchFamily="34" charset="-128"/>
              </a:defRPr>
            </a:lvl2pPr>
            <a:lvl3pPr marL="1143000" indent="-228600">
              <a:defRPr>
                <a:solidFill>
                  <a:schemeClr val="tx1"/>
                </a:solidFill>
                <a:latin typeface="Perpetua" panose="02020502060401020303" pitchFamily="18" charset="0"/>
                <a:ea typeface="MS PGothic" panose="020B0600070205080204" pitchFamily="34" charset="-128"/>
              </a:defRPr>
            </a:lvl3pPr>
            <a:lvl4pPr marL="1600200" indent="-228600">
              <a:defRPr>
                <a:solidFill>
                  <a:schemeClr val="tx1"/>
                </a:solidFill>
                <a:latin typeface="Perpetua" panose="02020502060401020303" pitchFamily="18" charset="0"/>
                <a:ea typeface="MS PGothic" panose="020B0600070205080204" pitchFamily="34" charset="-128"/>
              </a:defRPr>
            </a:lvl4pPr>
            <a:lvl5pPr marL="2057400" indent="-228600">
              <a:defRPr>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9pPr>
          </a:lstStyle>
          <a:p>
            <a:pPr algn="ctr" eaLnBrk="1" hangingPunct="1">
              <a:defRPr/>
            </a:pPr>
            <a:endParaRPr lang="en-US" altLang="fr-FR">
              <a:solidFill>
                <a:srgbClr val="FFFFFF"/>
              </a:solidFill>
            </a:endParaRPr>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Perpetua" panose="02020502060401020303" pitchFamily="18" charset="0"/>
                <a:ea typeface="MS PGothic" panose="020B0600070205080204" pitchFamily="34" charset="-128"/>
              </a:defRPr>
            </a:lvl1pPr>
            <a:lvl2pPr marL="742950" indent="-285750">
              <a:defRPr>
                <a:solidFill>
                  <a:schemeClr val="tx1"/>
                </a:solidFill>
                <a:latin typeface="Perpetua" panose="02020502060401020303" pitchFamily="18" charset="0"/>
                <a:ea typeface="MS PGothic" panose="020B0600070205080204" pitchFamily="34" charset="-128"/>
              </a:defRPr>
            </a:lvl2pPr>
            <a:lvl3pPr marL="1143000" indent="-228600">
              <a:defRPr>
                <a:solidFill>
                  <a:schemeClr val="tx1"/>
                </a:solidFill>
                <a:latin typeface="Perpetua" panose="02020502060401020303" pitchFamily="18" charset="0"/>
                <a:ea typeface="MS PGothic" panose="020B0600070205080204" pitchFamily="34" charset="-128"/>
              </a:defRPr>
            </a:lvl3pPr>
            <a:lvl4pPr marL="1600200" indent="-228600">
              <a:defRPr>
                <a:solidFill>
                  <a:schemeClr val="tx1"/>
                </a:solidFill>
                <a:latin typeface="Perpetua" panose="02020502060401020303" pitchFamily="18" charset="0"/>
                <a:ea typeface="MS PGothic" panose="020B0600070205080204" pitchFamily="34" charset="-128"/>
              </a:defRPr>
            </a:lvl4pPr>
            <a:lvl5pPr marL="2057400" indent="-228600">
              <a:defRPr>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9pPr>
          </a:lstStyle>
          <a:p>
            <a:pPr algn="ctr" eaLnBrk="1" hangingPunct="1">
              <a:defRPr/>
            </a:pPr>
            <a:endParaRPr lang="en-US" altLang="fr-FR">
              <a:solidFill>
                <a:srgbClr val="FFFFFF"/>
              </a:solidFill>
            </a:endParaRPr>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Perpetua" panose="02020502060401020303" pitchFamily="18" charset="0"/>
                <a:ea typeface="MS PGothic" panose="020B0600070205080204" pitchFamily="34" charset="-128"/>
              </a:defRPr>
            </a:lvl1pPr>
            <a:lvl2pPr marL="742950" indent="-285750">
              <a:defRPr>
                <a:solidFill>
                  <a:schemeClr val="tx1"/>
                </a:solidFill>
                <a:latin typeface="Perpetua" panose="02020502060401020303" pitchFamily="18" charset="0"/>
                <a:ea typeface="MS PGothic" panose="020B0600070205080204" pitchFamily="34" charset="-128"/>
              </a:defRPr>
            </a:lvl2pPr>
            <a:lvl3pPr marL="1143000" indent="-228600">
              <a:defRPr>
                <a:solidFill>
                  <a:schemeClr val="tx1"/>
                </a:solidFill>
                <a:latin typeface="Perpetua" panose="02020502060401020303" pitchFamily="18" charset="0"/>
                <a:ea typeface="MS PGothic" panose="020B0600070205080204" pitchFamily="34" charset="-128"/>
              </a:defRPr>
            </a:lvl3pPr>
            <a:lvl4pPr marL="1600200" indent="-228600">
              <a:defRPr>
                <a:solidFill>
                  <a:schemeClr val="tx1"/>
                </a:solidFill>
                <a:latin typeface="Perpetua" panose="02020502060401020303" pitchFamily="18" charset="0"/>
                <a:ea typeface="MS PGothic" panose="020B0600070205080204" pitchFamily="34" charset="-128"/>
              </a:defRPr>
            </a:lvl4pPr>
            <a:lvl5pPr marL="2057400" indent="-228600">
              <a:defRPr>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9pPr>
          </a:lstStyle>
          <a:p>
            <a:pPr algn="ctr" eaLnBrk="1" hangingPunct="1">
              <a:defRPr/>
            </a:pPr>
            <a:endParaRPr lang="en-US" altLang="fr-FR">
              <a:solidFill>
                <a:srgbClr val="FFFFFF"/>
              </a:solidFill>
            </a:endParaRPr>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Perpetua" panose="02020502060401020303" pitchFamily="18" charset="0"/>
                <a:ea typeface="MS PGothic" panose="020B0600070205080204" pitchFamily="34" charset="-128"/>
              </a:defRPr>
            </a:lvl1pPr>
            <a:lvl2pPr marL="742950" indent="-285750">
              <a:defRPr>
                <a:solidFill>
                  <a:schemeClr val="tx1"/>
                </a:solidFill>
                <a:latin typeface="Perpetua" panose="02020502060401020303" pitchFamily="18" charset="0"/>
                <a:ea typeface="MS PGothic" panose="020B0600070205080204" pitchFamily="34" charset="-128"/>
              </a:defRPr>
            </a:lvl2pPr>
            <a:lvl3pPr marL="1143000" indent="-228600">
              <a:defRPr>
                <a:solidFill>
                  <a:schemeClr val="tx1"/>
                </a:solidFill>
                <a:latin typeface="Perpetua" panose="02020502060401020303" pitchFamily="18" charset="0"/>
                <a:ea typeface="MS PGothic" panose="020B0600070205080204" pitchFamily="34" charset="-128"/>
              </a:defRPr>
            </a:lvl3pPr>
            <a:lvl4pPr marL="1600200" indent="-228600">
              <a:defRPr>
                <a:solidFill>
                  <a:schemeClr val="tx1"/>
                </a:solidFill>
                <a:latin typeface="Perpetua" panose="02020502060401020303" pitchFamily="18" charset="0"/>
                <a:ea typeface="MS PGothic" panose="020B0600070205080204" pitchFamily="34" charset="-128"/>
              </a:defRPr>
            </a:lvl4pPr>
            <a:lvl5pPr marL="2057400" indent="-228600">
              <a:defRPr>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9pPr>
          </a:lstStyle>
          <a:p>
            <a:pPr algn="ctr" eaLnBrk="1" hangingPunct="1">
              <a:defRPr/>
            </a:pPr>
            <a:endParaRPr lang="en-US" altLang="fr-FR">
              <a:solidFill>
                <a:srgbClr val="FFFFFF"/>
              </a:solidFill>
            </a:endParaRPr>
          </a:p>
        </p:txBody>
      </p:sp>
      <p:sp>
        <p:nvSpPr>
          <p:cNvPr id="2" name="Titre 1"/>
          <p:cNvSpPr>
            <a:spLocks noGrp="1"/>
          </p:cNvSpPr>
          <p:nvPr>
            <p:ph type="title"/>
          </p:nvPr>
        </p:nvSpPr>
        <p:spPr>
          <a:xfrm>
            <a:off x="722313" y="952500"/>
            <a:ext cx="7772400" cy="1362075"/>
          </a:xfrm>
        </p:spPr>
        <p:txBody>
          <a:bodyPr/>
          <a:lstStyle>
            <a:lvl1pPr algn="l">
              <a:buNone/>
              <a:defRPr sz="4000" b="0" cap="none"/>
            </a:lvl1pPr>
          </a:lstStyle>
          <a:p>
            <a:r>
              <a:rPr lang="fr-FR"/>
              <a:t>Cliquez pour modifier le style du titre</a:t>
            </a:r>
            <a:endParaRPr lang="en-US"/>
          </a:p>
        </p:txBody>
      </p:sp>
      <p:sp>
        <p:nvSpPr>
          <p:cNvPr id="3" name="Espace réservé du texte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Cliquez pour modifier les styles du texte du masque</a:t>
            </a:r>
          </a:p>
        </p:txBody>
      </p:sp>
      <p:sp>
        <p:nvSpPr>
          <p:cNvPr id="9" name="Espace réservé de la date 3"/>
          <p:cNvSpPr>
            <a:spLocks noGrp="1"/>
          </p:cNvSpPr>
          <p:nvPr>
            <p:ph type="dt" sz="half" idx="10"/>
          </p:nvPr>
        </p:nvSpPr>
        <p:spPr/>
        <p:txBody>
          <a:bodyPr/>
          <a:lstStyle>
            <a:lvl1pPr>
              <a:defRPr/>
            </a:lvl1pPr>
          </a:lstStyle>
          <a:p>
            <a:pPr>
              <a:defRPr/>
            </a:pPr>
            <a:fld id="{27AA83B0-8945-FD4F-8821-8B86EAF9FC27}" type="datetimeFigureOut">
              <a:rPr lang="fr-FR" altLang="fr-FR"/>
              <a:pPr>
                <a:defRPr/>
              </a:pPr>
              <a:t>30/11/2020</a:t>
            </a:fld>
            <a:endParaRPr lang="fr-FR" altLang="fr-FR"/>
          </a:p>
        </p:txBody>
      </p:sp>
      <p:sp>
        <p:nvSpPr>
          <p:cNvPr id="10" name="Espace réservé du pied de page 4"/>
          <p:cNvSpPr>
            <a:spLocks noGrp="1"/>
          </p:cNvSpPr>
          <p:nvPr>
            <p:ph type="ftr" sz="quarter" idx="11"/>
          </p:nvPr>
        </p:nvSpPr>
        <p:spPr>
          <a:xfrm>
            <a:off x="800100" y="6172200"/>
            <a:ext cx="4000500" cy="457200"/>
          </a:xfrm>
        </p:spPr>
        <p:txBody>
          <a:bodyPr/>
          <a:lstStyle>
            <a:lvl1pPr>
              <a:defRPr/>
            </a:lvl1pPr>
          </a:lstStyle>
          <a:p>
            <a:pPr>
              <a:defRPr/>
            </a:pPr>
            <a:endParaRPr lang="fr-FR" altLang="fr-FR"/>
          </a:p>
        </p:txBody>
      </p:sp>
      <p:sp>
        <p:nvSpPr>
          <p:cNvPr id="11" name="Espace réservé du numéro de diapositive 5"/>
          <p:cNvSpPr>
            <a:spLocks noGrp="1"/>
          </p:cNvSpPr>
          <p:nvPr>
            <p:ph type="sldNum" sz="quarter" idx="12"/>
          </p:nvPr>
        </p:nvSpPr>
        <p:spPr>
          <a:xfrm>
            <a:off x="146050" y="6208713"/>
            <a:ext cx="457200" cy="457200"/>
          </a:xfrm>
        </p:spPr>
        <p:txBody>
          <a:bodyPr/>
          <a:lstStyle>
            <a:lvl1pPr>
              <a:defRPr/>
            </a:lvl1pPr>
          </a:lstStyle>
          <a:p>
            <a:pPr>
              <a:defRPr/>
            </a:pPr>
            <a:fld id="{1C854CFE-2B00-6540-ABFA-5C9E3284B3B4}" type="slidenum">
              <a:rPr lang="fr-FR" altLang="fr-FR"/>
              <a:pPr>
                <a:defRPr/>
              </a:pPr>
              <a:t>‹#›</a:t>
            </a:fld>
            <a:endParaRPr lang="fr-FR" altLang="fr-FR"/>
          </a:p>
        </p:txBody>
      </p:sp>
    </p:spTree>
    <p:extLst>
      <p:ext uri="{BB962C8B-B14F-4D97-AF65-F5344CB8AC3E}">
        <p14:creationId xmlns:p14="http://schemas.microsoft.com/office/powerpoint/2010/main" val="186163877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9" name="Espace réservé du contenu 8"/>
          <p:cNvSpPr>
            <a:spLocks noGrp="1"/>
          </p:cNvSpPr>
          <p:nvPr>
            <p:ph sz="quarter" idx="1"/>
          </p:nvPr>
        </p:nvSpPr>
        <p:spPr>
          <a:xfrm>
            <a:off x="914400" y="1447800"/>
            <a:ext cx="3749040" cy="4572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Espace réservé du contenu 10"/>
          <p:cNvSpPr>
            <a:spLocks noGrp="1"/>
          </p:cNvSpPr>
          <p:nvPr>
            <p:ph sz="quarter" idx="2"/>
          </p:nvPr>
        </p:nvSpPr>
        <p:spPr>
          <a:xfrm>
            <a:off x="4933950" y="1447800"/>
            <a:ext cx="3749040" cy="4572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fld id="{AA081CC2-AE85-0140-A901-D303023B429A}" type="datetimeFigureOut">
              <a:rPr lang="fr-FR" altLang="fr-FR"/>
              <a:pPr>
                <a:defRPr/>
              </a:pPr>
              <a:t>30/11/2020</a:t>
            </a:fld>
            <a:endParaRPr lang="fr-FR" altLang="fr-FR"/>
          </a:p>
        </p:txBody>
      </p:sp>
      <p:sp>
        <p:nvSpPr>
          <p:cNvPr id="6" name="Espace réservé du pied de page 2"/>
          <p:cNvSpPr>
            <a:spLocks noGrp="1"/>
          </p:cNvSpPr>
          <p:nvPr>
            <p:ph type="ftr" sz="quarter" idx="11"/>
          </p:nvPr>
        </p:nvSpPr>
        <p:spPr/>
        <p:txBody>
          <a:bodyPr/>
          <a:lstStyle>
            <a:lvl1pPr>
              <a:defRPr/>
            </a:lvl1pPr>
          </a:lstStyle>
          <a:p>
            <a:pPr>
              <a:defRPr/>
            </a:pPr>
            <a:endParaRPr lang="fr-FR" altLang="fr-FR"/>
          </a:p>
        </p:txBody>
      </p:sp>
      <p:sp>
        <p:nvSpPr>
          <p:cNvPr id="7" name="Espace réservé du numéro de diapositive 22"/>
          <p:cNvSpPr>
            <a:spLocks noGrp="1"/>
          </p:cNvSpPr>
          <p:nvPr>
            <p:ph type="sldNum" sz="quarter" idx="12"/>
          </p:nvPr>
        </p:nvSpPr>
        <p:spPr/>
        <p:txBody>
          <a:bodyPr/>
          <a:lstStyle>
            <a:lvl1pPr>
              <a:defRPr/>
            </a:lvl1pPr>
          </a:lstStyle>
          <a:p>
            <a:pPr>
              <a:defRPr/>
            </a:pPr>
            <a:fld id="{47B3E9E7-07D3-1741-8EE5-94A9BBCE1774}" type="slidenum">
              <a:rPr lang="fr-FR" altLang="fr-FR"/>
              <a:pPr>
                <a:defRPr/>
              </a:pPr>
              <a:t>‹#›</a:t>
            </a:fld>
            <a:endParaRPr lang="fr-FR" altLang="fr-FR"/>
          </a:p>
        </p:txBody>
      </p:sp>
    </p:spTree>
    <p:extLst>
      <p:ext uri="{BB962C8B-B14F-4D97-AF65-F5344CB8AC3E}">
        <p14:creationId xmlns:p14="http://schemas.microsoft.com/office/powerpoint/2010/main" val="1483892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lstStyle>
            <a:lvl1pPr>
              <a:defRPr/>
            </a:lvl1pPr>
          </a:lstStyle>
          <a:p>
            <a:r>
              <a:rPr lang="fr-FR"/>
              <a:t>Cliquez pour modifier le style du titre</a:t>
            </a:r>
            <a:endParaRPr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fr-FR"/>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fr-FR"/>
              <a:t>Cliquez pour modifier les styles du texte du masque</a:t>
            </a:r>
          </a:p>
        </p:txBody>
      </p:sp>
      <p:sp>
        <p:nvSpPr>
          <p:cNvPr id="11" name="Espace réservé du contenu 10"/>
          <p:cNvSpPr>
            <a:spLocks noGrp="1"/>
          </p:cNvSpPr>
          <p:nvPr>
            <p:ph sz="half" idx="2"/>
          </p:nvPr>
        </p:nvSpPr>
        <p:spPr>
          <a:xfrm>
            <a:off x="914400" y="2247900"/>
            <a:ext cx="3733800" cy="3886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Espace réservé du contenu 12"/>
          <p:cNvSpPr>
            <a:spLocks noGrp="1"/>
          </p:cNvSpPr>
          <p:nvPr>
            <p:ph sz="half" idx="4"/>
          </p:nvPr>
        </p:nvSpPr>
        <p:spPr>
          <a:xfrm>
            <a:off x="4953000" y="2247900"/>
            <a:ext cx="3733800" cy="3886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13"/>
          <p:cNvSpPr>
            <a:spLocks noGrp="1"/>
          </p:cNvSpPr>
          <p:nvPr>
            <p:ph type="dt" sz="half" idx="10"/>
          </p:nvPr>
        </p:nvSpPr>
        <p:spPr/>
        <p:txBody>
          <a:bodyPr/>
          <a:lstStyle>
            <a:lvl1pPr>
              <a:defRPr/>
            </a:lvl1pPr>
          </a:lstStyle>
          <a:p>
            <a:pPr>
              <a:defRPr/>
            </a:pPr>
            <a:fld id="{6DCBAEAB-B7CE-3247-9F16-232CC3B13B28}" type="datetimeFigureOut">
              <a:rPr lang="fr-FR" altLang="fr-FR"/>
              <a:pPr>
                <a:defRPr/>
              </a:pPr>
              <a:t>30/11/2020</a:t>
            </a:fld>
            <a:endParaRPr lang="fr-FR" altLang="fr-FR"/>
          </a:p>
        </p:txBody>
      </p:sp>
      <p:sp>
        <p:nvSpPr>
          <p:cNvPr id="8" name="Espace réservé du pied de page 2"/>
          <p:cNvSpPr>
            <a:spLocks noGrp="1"/>
          </p:cNvSpPr>
          <p:nvPr>
            <p:ph type="ftr" sz="quarter" idx="11"/>
          </p:nvPr>
        </p:nvSpPr>
        <p:spPr/>
        <p:txBody>
          <a:bodyPr/>
          <a:lstStyle>
            <a:lvl1pPr>
              <a:defRPr/>
            </a:lvl1pPr>
          </a:lstStyle>
          <a:p>
            <a:pPr>
              <a:defRPr/>
            </a:pPr>
            <a:endParaRPr lang="fr-FR" altLang="fr-FR"/>
          </a:p>
        </p:txBody>
      </p:sp>
      <p:sp>
        <p:nvSpPr>
          <p:cNvPr id="9" name="Espace réservé du numéro de diapositive 22"/>
          <p:cNvSpPr>
            <a:spLocks noGrp="1"/>
          </p:cNvSpPr>
          <p:nvPr>
            <p:ph type="sldNum" sz="quarter" idx="12"/>
          </p:nvPr>
        </p:nvSpPr>
        <p:spPr/>
        <p:txBody>
          <a:bodyPr/>
          <a:lstStyle>
            <a:lvl1pPr>
              <a:defRPr/>
            </a:lvl1pPr>
          </a:lstStyle>
          <a:p>
            <a:pPr>
              <a:defRPr/>
            </a:pPr>
            <a:fld id="{25C8EA2D-DDED-CE45-AB34-089CF9924780}" type="slidenum">
              <a:rPr lang="fr-FR" altLang="fr-FR"/>
              <a:pPr>
                <a:defRPr/>
              </a:pPr>
              <a:t>‹#›</a:t>
            </a:fld>
            <a:endParaRPr lang="fr-FR" altLang="fr-FR"/>
          </a:p>
        </p:txBody>
      </p:sp>
    </p:spTree>
    <p:extLst>
      <p:ext uri="{BB962C8B-B14F-4D97-AF65-F5344CB8AC3E}">
        <p14:creationId xmlns:p14="http://schemas.microsoft.com/office/powerpoint/2010/main" val="1059621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e la date 13"/>
          <p:cNvSpPr>
            <a:spLocks noGrp="1"/>
          </p:cNvSpPr>
          <p:nvPr>
            <p:ph type="dt" sz="half" idx="10"/>
          </p:nvPr>
        </p:nvSpPr>
        <p:spPr/>
        <p:txBody>
          <a:bodyPr/>
          <a:lstStyle>
            <a:lvl1pPr>
              <a:defRPr/>
            </a:lvl1pPr>
          </a:lstStyle>
          <a:p>
            <a:pPr>
              <a:defRPr/>
            </a:pPr>
            <a:fld id="{75598D0E-9691-0A40-926C-EA80746E5F75}" type="datetimeFigureOut">
              <a:rPr lang="fr-FR" altLang="fr-FR"/>
              <a:pPr>
                <a:defRPr/>
              </a:pPr>
              <a:t>30/11/2020</a:t>
            </a:fld>
            <a:endParaRPr lang="fr-FR" altLang="fr-FR"/>
          </a:p>
        </p:txBody>
      </p:sp>
      <p:sp>
        <p:nvSpPr>
          <p:cNvPr id="4" name="Espace réservé du pied de page 2"/>
          <p:cNvSpPr>
            <a:spLocks noGrp="1"/>
          </p:cNvSpPr>
          <p:nvPr>
            <p:ph type="ftr" sz="quarter" idx="11"/>
          </p:nvPr>
        </p:nvSpPr>
        <p:spPr/>
        <p:txBody>
          <a:bodyPr/>
          <a:lstStyle>
            <a:lvl1pPr>
              <a:defRPr/>
            </a:lvl1pPr>
          </a:lstStyle>
          <a:p>
            <a:pPr>
              <a:defRPr/>
            </a:pPr>
            <a:endParaRPr lang="fr-FR" altLang="fr-FR"/>
          </a:p>
        </p:txBody>
      </p:sp>
      <p:sp>
        <p:nvSpPr>
          <p:cNvPr id="5" name="Espace réservé du numéro de diapositive 22"/>
          <p:cNvSpPr>
            <a:spLocks noGrp="1"/>
          </p:cNvSpPr>
          <p:nvPr>
            <p:ph type="sldNum" sz="quarter" idx="12"/>
          </p:nvPr>
        </p:nvSpPr>
        <p:spPr/>
        <p:txBody>
          <a:bodyPr/>
          <a:lstStyle>
            <a:lvl1pPr>
              <a:defRPr/>
            </a:lvl1pPr>
          </a:lstStyle>
          <a:p>
            <a:pPr>
              <a:defRPr/>
            </a:pPr>
            <a:fld id="{335F7849-377A-2E4C-8425-B2D9C3138D8F}" type="slidenum">
              <a:rPr lang="fr-FR" altLang="fr-FR"/>
              <a:pPr>
                <a:defRPr/>
              </a:pPr>
              <a:t>‹#›</a:t>
            </a:fld>
            <a:endParaRPr lang="fr-FR" altLang="fr-FR"/>
          </a:p>
        </p:txBody>
      </p:sp>
    </p:spTree>
    <p:extLst>
      <p:ext uri="{BB962C8B-B14F-4D97-AF65-F5344CB8AC3E}">
        <p14:creationId xmlns:p14="http://schemas.microsoft.com/office/powerpoint/2010/main" val="2122031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a:defRPr/>
            </a:pPr>
            <a:fld id="{9810881F-5287-BE45-B3EA-947F85FF0987}" type="datetimeFigureOut">
              <a:rPr lang="fr-FR" altLang="fr-FR"/>
              <a:pPr>
                <a:defRPr/>
              </a:pPr>
              <a:t>30/11/2020</a:t>
            </a:fld>
            <a:endParaRPr lang="fr-FR" altLang="fr-FR"/>
          </a:p>
        </p:txBody>
      </p:sp>
      <p:sp>
        <p:nvSpPr>
          <p:cNvPr id="3" name="Espace réservé du pied de page 2"/>
          <p:cNvSpPr>
            <a:spLocks noGrp="1"/>
          </p:cNvSpPr>
          <p:nvPr>
            <p:ph type="ftr" sz="quarter" idx="11"/>
          </p:nvPr>
        </p:nvSpPr>
        <p:spPr/>
        <p:txBody>
          <a:bodyPr/>
          <a:lstStyle>
            <a:lvl1pPr>
              <a:defRPr/>
            </a:lvl1pPr>
          </a:lstStyle>
          <a:p>
            <a:pPr>
              <a:defRPr/>
            </a:pPr>
            <a:endParaRPr lang="fr-FR" altLang="fr-FR"/>
          </a:p>
        </p:txBody>
      </p:sp>
      <p:sp>
        <p:nvSpPr>
          <p:cNvPr id="4" name="Espace réservé du numéro de diapositive 22"/>
          <p:cNvSpPr>
            <a:spLocks noGrp="1"/>
          </p:cNvSpPr>
          <p:nvPr>
            <p:ph type="sldNum" sz="quarter" idx="12"/>
          </p:nvPr>
        </p:nvSpPr>
        <p:spPr/>
        <p:txBody>
          <a:bodyPr/>
          <a:lstStyle>
            <a:lvl1pPr>
              <a:defRPr/>
            </a:lvl1pPr>
          </a:lstStyle>
          <a:p>
            <a:pPr>
              <a:defRPr/>
            </a:pPr>
            <a:fld id="{6A8AEDDF-5F9A-604A-AC91-BD2C98848927}" type="slidenum">
              <a:rPr lang="fr-FR" altLang="fr-FR"/>
              <a:pPr>
                <a:defRPr/>
              </a:pPr>
              <a:t>‹#›</a:t>
            </a:fld>
            <a:endParaRPr lang="fr-FR" altLang="fr-FR"/>
          </a:p>
        </p:txBody>
      </p:sp>
    </p:spTree>
    <p:extLst>
      <p:ext uri="{BB962C8B-B14F-4D97-AF65-F5344CB8AC3E}">
        <p14:creationId xmlns:p14="http://schemas.microsoft.com/office/powerpoint/2010/main" val="1729116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Perpetua" panose="02020502060401020303" pitchFamily="18" charset="0"/>
                <a:ea typeface="MS PGothic" panose="020B0600070205080204" pitchFamily="34" charset="-128"/>
              </a:defRPr>
            </a:lvl1pPr>
            <a:lvl2pPr marL="742950" indent="-285750">
              <a:defRPr>
                <a:solidFill>
                  <a:schemeClr val="tx1"/>
                </a:solidFill>
                <a:latin typeface="Perpetua" panose="02020502060401020303" pitchFamily="18" charset="0"/>
                <a:ea typeface="MS PGothic" panose="020B0600070205080204" pitchFamily="34" charset="-128"/>
              </a:defRPr>
            </a:lvl2pPr>
            <a:lvl3pPr marL="1143000" indent="-228600">
              <a:defRPr>
                <a:solidFill>
                  <a:schemeClr val="tx1"/>
                </a:solidFill>
                <a:latin typeface="Perpetua" panose="02020502060401020303" pitchFamily="18" charset="0"/>
                <a:ea typeface="MS PGothic" panose="020B0600070205080204" pitchFamily="34" charset="-128"/>
              </a:defRPr>
            </a:lvl3pPr>
            <a:lvl4pPr marL="1600200" indent="-228600">
              <a:defRPr>
                <a:solidFill>
                  <a:schemeClr val="tx1"/>
                </a:solidFill>
                <a:latin typeface="Perpetua" panose="02020502060401020303" pitchFamily="18" charset="0"/>
                <a:ea typeface="MS PGothic" panose="020B0600070205080204" pitchFamily="34" charset="-128"/>
              </a:defRPr>
            </a:lvl4pPr>
            <a:lvl5pPr marL="2057400" indent="-228600">
              <a:defRPr>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9pPr>
          </a:lstStyle>
          <a:p>
            <a:pPr algn="ctr" eaLnBrk="1" hangingPunct="1">
              <a:defRPr/>
            </a:pPr>
            <a:endParaRPr lang="en-US" altLang="fr-FR">
              <a:solidFill>
                <a:srgbClr val="FFFFFF"/>
              </a:solidFill>
            </a:endParaRPr>
          </a:p>
        </p:txBody>
      </p:sp>
      <p:sp useBgFill="1">
        <p:nvSpPr>
          <p:cNvPr id="6" name="Rectangle à coins arrondis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lvl1pPr>
              <a:defRPr>
                <a:solidFill>
                  <a:schemeClr val="tx1"/>
                </a:solidFill>
                <a:latin typeface="Perpetua" panose="02020502060401020303" pitchFamily="18" charset="0"/>
                <a:ea typeface="MS PGothic" panose="020B0600070205080204" pitchFamily="34" charset="-128"/>
              </a:defRPr>
            </a:lvl1pPr>
            <a:lvl2pPr marL="742950" indent="-285750">
              <a:defRPr>
                <a:solidFill>
                  <a:schemeClr val="tx1"/>
                </a:solidFill>
                <a:latin typeface="Perpetua" panose="02020502060401020303" pitchFamily="18" charset="0"/>
                <a:ea typeface="MS PGothic" panose="020B0600070205080204" pitchFamily="34" charset="-128"/>
              </a:defRPr>
            </a:lvl2pPr>
            <a:lvl3pPr marL="1143000" indent="-228600">
              <a:defRPr>
                <a:solidFill>
                  <a:schemeClr val="tx1"/>
                </a:solidFill>
                <a:latin typeface="Perpetua" panose="02020502060401020303" pitchFamily="18" charset="0"/>
                <a:ea typeface="MS PGothic" panose="020B0600070205080204" pitchFamily="34" charset="-128"/>
              </a:defRPr>
            </a:lvl3pPr>
            <a:lvl4pPr marL="1600200" indent="-228600">
              <a:defRPr>
                <a:solidFill>
                  <a:schemeClr val="tx1"/>
                </a:solidFill>
                <a:latin typeface="Perpetua" panose="02020502060401020303" pitchFamily="18" charset="0"/>
                <a:ea typeface="MS PGothic" panose="020B0600070205080204" pitchFamily="34" charset="-128"/>
              </a:defRPr>
            </a:lvl4pPr>
            <a:lvl5pPr marL="2057400" indent="-228600">
              <a:defRPr>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9pPr>
          </a:lstStyle>
          <a:p>
            <a:pPr algn="ctr" eaLnBrk="1" hangingPunct="1">
              <a:defRPr/>
            </a:pPr>
            <a:endParaRPr lang="en-US" altLang="fr-FR">
              <a:solidFill>
                <a:srgbClr val="FFFFFF"/>
              </a:solidFill>
            </a:endParaRPr>
          </a:p>
        </p:txBody>
      </p:sp>
      <p:sp>
        <p:nvSpPr>
          <p:cNvPr id="2" name="Titre 1"/>
          <p:cNvSpPr>
            <a:spLocks noGrp="1"/>
          </p:cNvSpPr>
          <p:nvPr>
            <p:ph type="title"/>
          </p:nvPr>
        </p:nvSpPr>
        <p:spPr>
          <a:xfrm>
            <a:off x="914400" y="273050"/>
            <a:ext cx="7772400" cy="1143000"/>
          </a:xfrm>
        </p:spPr>
        <p:txBody>
          <a:bodyPr/>
          <a:lstStyle>
            <a:lvl1pPr algn="l">
              <a:buNone/>
              <a:defRPr sz="4000" b="0"/>
            </a:lvl1pPr>
          </a:lstStyle>
          <a:p>
            <a:r>
              <a:rPr lang="fr-FR"/>
              <a:t>Cliquez pour modifier le style du titre</a:t>
            </a:r>
            <a:endParaRPr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fr-FR"/>
              <a:t>Cliquez pour modifier les styles du texte du masque</a:t>
            </a:r>
          </a:p>
        </p:txBody>
      </p:sp>
      <p:sp>
        <p:nvSpPr>
          <p:cNvPr id="11" name="Espace réservé du contenu 10"/>
          <p:cNvSpPr>
            <a:spLocks noGrp="1"/>
          </p:cNvSpPr>
          <p:nvPr>
            <p:ph sz="quarter" idx="1"/>
          </p:nvPr>
        </p:nvSpPr>
        <p:spPr>
          <a:xfrm>
            <a:off x="2971800" y="1600200"/>
            <a:ext cx="5715000" cy="4495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4"/>
          <p:cNvSpPr>
            <a:spLocks noGrp="1"/>
          </p:cNvSpPr>
          <p:nvPr>
            <p:ph type="dt" sz="half" idx="10"/>
          </p:nvPr>
        </p:nvSpPr>
        <p:spPr/>
        <p:txBody>
          <a:bodyPr/>
          <a:lstStyle>
            <a:lvl1pPr>
              <a:defRPr/>
            </a:lvl1pPr>
          </a:lstStyle>
          <a:p>
            <a:pPr>
              <a:defRPr/>
            </a:pPr>
            <a:fld id="{7BF0FE0B-287E-7047-B2A1-4B4B2915D6B0}" type="datetimeFigureOut">
              <a:rPr lang="fr-FR" altLang="fr-FR"/>
              <a:pPr>
                <a:defRPr/>
              </a:pPr>
              <a:t>30/11/2020</a:t>
            </a:fld>
            <a:endParaRPr lang="fr-FR" altLang="fr-FR"/>
          </a:p>
        </p:txBody>
      </p:sp>
      <p:sp>
        <p:nvSpPr>
          <p:cNvPr id="8" name="Espace réservé du pied de page 5"/>
          <p:cNvSpPr>
            <a:spLocks noGrp="1"/>
          </p:cNvSpPr>
          <p:nvPr>
            <p:ph type="ftr" sz="quarter" idx="11"/>
          </p:nvPr>
        </p:nvSpPr>
        <p:spPr/>
        <p:txBody>
          <a:bodyPr/>
          <a:lstStyle>
            <a:lvl1pPr>
              <a:defRPr/>
            </a:lvl1pPr>
          </a:lstStyle>
          <a:p>
            <a:pPr>
              <a:defRPr/>
            </a:pPr>
            <a:endParaRPr lang="fr-FR" altLang="fr-FR"/>
          </a:p>
        </p:txBody>
      </p:sp>
      <p:sp>
        <p:nvSpPr>
          <p:cNvPr id="9" name="Espace réservé du numéro de diapositive 6"/>
          <p:cNvSpPr>
            <a:spLocks noGrp="1"/>
          </p:cNvSpPr>
          <p:nvPr>
            <p:ph type="sldNum" sz="quarter" idx="12"/>
          </p:nvPr>
        </p:nvSpPr>
        <p:spPr/>
        <p:txBody>
          <a:bodyPr/>
          <a:lstStyle>
            <a:lvl1pPr>
              <a:defRPr/>
            </a:lvl1pPr>
          </a:lstStyle>
          <a:p>
            <a:pPr>
              <a:defRPr/>
            </a:pPr>
            <a:fld id="{9873FD98-5341-AA46-BFF8-333E21F38471}" type="slidenum">
              <a:rPr lang="fr-FR" altLang="fr-FR"/>
              <a:pPr>
                <a:defRPr/>
              </a:pPr>
              <a:t>‹#›</a:t>
            </a:fld>
            <a:endParaRPr lang="fr-FR" altLang="fr-FR"/>
          </a:p>
        </p:txBody>
      </p:sp>
    </p:spTree>
    <p:extLst>
      <p:ext uri="{BB962C8B-B14F-4D97-AF65-F5344CB8AC3E}">
        <p14:creationId xmlns:p14="http://schemas.microsoft.com/office/powerpoint/2010/main" val="1873671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Perpetua" panose="02020502060401020303" pitchFamily="18" charset="0"/>
                <a:ea typeface="MS PGothic" panose="020B0600070205080204" pitchFamily="34" charset="-128"/>
              </a:defRPr>
            </a:lvl1pPr>
            <a:lvl2pPr marL="742950" indent="-285750">
              <a:defRPr>
                <a:solidFill>
                  <a:schemeClr val="tx1"/>
                </a:solidFill>
                <a:latin typeface="Perpetua" panose="02020502060401020303" pitchFamily="18" charset="0"/>
                <a:ea typeface="MS PGothic" panose="020B0600070205080204" pitchFamily="34" charset="-128"/>
              </a:defRPr>
            </a:lvl2pPr>
            <a:lvl3pPr marL="1143000" indent="-228600">
              <a:defRPr>
                <a:solidFill>
                  <a:schemeClr val="tx1"/>
                </a:solidFill>
                <a:latin typeface="Perpetua" panose="02020502060401020303" pitchFamily="18" charset="0"/>
                <a:ea typeface="MS PGothic" panose="020B0600070205080204" pitchFamily="34" charset="-128"/>
              </a:defRPr>
            </a:lvl3pPr>
            <a:lvl4pPr marL="1600200" indent="-228600">
              <a:defRPr>
                <a:solidFill>
                  <a:schemeClr val="tx1"/>
                </a:solidFill>
                <a:latin typeface="Perpetua" panose="02020502060401020303" pitchFamily="18" charset="0"/>
                <a:ea typeface="MS PGothic" panose="020B0600070205080204" pitchFamily="34" charset="-128"/>
              </a:defRPr>
            </a:lvl4pPr>
            <a:lvl5pPr marL="2057400" indent="-228600">
              <a:defRPr>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9pPr>
          </a:lstStyle>
          <a:p>
            <a:pPr algn="ctr" eaLnBrk="1" hangingPunct="1">
              <a:defRPr/>
            </a:pPr>
            <a:endParaRPr lang="en-US" altLang="fr-FR">
              <a:solidFill>
                <a:srgbClr val="FFFFFF"/>
              </a:solidFill>
            </a:endParaRPr>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Perpetua" panose="02020502060401020303" pitchFamily="18" charset="0"/>
                <a:ea typeface="MS PGothic" panose="020B0600070205080204" pitchFamily="34" charset="-128"/>
              </a:defRPr>
            </a:lvl1pPr>
            <a:lvl2pPr marL="742950" indent="-285750">
              <a:defRPr>
                <a:solidFill>
                  <a:schemeClr val="tx1"/>
                </a:solidFill>
                <a:latin typeface="Perpetua" panose="02020502060401020303" pitchFamily="18" charset="0"/>
                <a:ea typeface="MS PGothic" panose="020B0600070205080204" pitchFamily="34" charset="-128"/>
              </a:defRPr>
            </a:lvl2pPr>
            <a:lvl3pPr marL="1143000" indent="-228600">
              <a:defRPr>
                <a:solidFill>
                  <a:schemeClr val="tx1"/>
                </a:solidFill>
                <a:latin typeface="Perpetua" panose="02020502060401020303" pitchFamily="18" charset="0"/>
                <a:ea typeface="MS PGothic" panose="020B0600070205080204" pitchFamily="34" charset="-128"/>
              </a:defRPr>
            </a:lvl3pPr>
            <a:lvl4pPr marL="1600200" indent="-228600">
              <a:defRPr>
                <a:solidFill>
                  <a:schemeClr val="tx1"/>
                </a:solidFill>
                <a:latin typeface="Perpetua" panose="02020502060401020303" pitchFamily="18" charset="0"/>
                <a:ea typeface="MS PGothic" panose="020B0600070205080204" pitchFamily="34" charset="-128"/>
              </a:defRPr>
            </a:lvl4pPr>
            <a:lvl5pPr marL="2057400" indent="-228600">
              <a:defRPr>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9pPr>
          </a:lstStyle>
          <a:p>
            <a:pPr algn="ctr" eaLnBrk="1" hangingPunct="1">
              <a:defRPr/>
            </a:pPr>
            <a:endParaRPr lang="en-US" altLang="fr-FR">
              <a:solidFill>
                <a:srgbClr val="FFFFFF"/>
              </a:solidFill>
            </a:endParaRPr>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Perpetua" panose="02020502060401020303" pitchFamily="18" charset="0"/>
                <a:ea typeface="MS PGothic" panose="020B0600070205080204" pitchFamily="34" charset="-128"/>
              </a:defRPr>
            </a:lvl1pPr>
            <a:lvl2pPr marL="742950" indent="-285750">
              <a:defRPr>
                <a:solidFill>
                  <a:schemeClr val="tx1"/>
                </a:solidFill>
                <a:latin typeface="Perpetua" panose="02020502060401020303" pitchFamily="18" charset="0"/>
                <a:ea typeface="MS PGothic" panose="020B0600070205080204" pitchFamily="34" charset="-128"/>
              </a:defRPr>
            </a:lvl2pPr>
            <a:lvl3pPr marL="1143000" indent="-228600">
              <a:defRPr>
                <a:solidFill>
                  <a:schemeClr val="tx1"/>
                </a:solidFill>
                <a:latin typeface="Perpetua" panose="02020502060401020303" pitchFamily="18" charset="0"/>
                <a:ea typeface="MS PGothic" panose="020B0600070205080204" pitchFamily="34" charset="-128"/>
              </a:defRPr>
            </a:lvl3pPr>
            <a:lvl4pPr marL="1600200" indent="-228600">
              <a:defRPr>
                <a:solidFill>
                  <a:schemeClr val="tx1"/>
                </a:solidFill>
                <a:latin typeface="Perpetua" panose="02020502060401020303" pitchFamily="18" charset="0"/>
                <a:ea typeface="MS PGothic" panose="020B0600070205080204" pitchFamily="34" charset="-128"/>
              </a:defRPr>
            </a:lvl4pPr>
            <a:lvl5pPr marL="2057400" indent="-228600">
              <a:defRPr>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9pPr>
          </a:lstStyle>
          <a:p>
            <a:pPr algn="ctr" eaLnBrk="1" hangingPunct="1">
              <a:defRPr/>
            </a:pPr>
            <a:endParaRPr lang="en-US" altLang="fr-FR">
              <a:solidFill>
                <a:srgbClr val="FFFFFF"/>
              </a:solidFill>
            </a:endParaRPr>
          </a:p>
        </p:txBody>
      </p:sp>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lang="fr-FR"/>
              <a:t>Cliquez pour modifier le style du titre</a:t>
            </a:r>
            <a:endParaRPr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fr-FR"/>
              <a:t>Cliquez pour modifier les styles du texte du masque</a:t>
            </a:r>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fr-FR" noProof="0"/>
              <a:t>Cliquez sur l'icône pour ajouter une image</a:t>
            </a:r>
            <a:endParaRPr lang="en-US" noProof="0" dirty="0"/>
          </a:p>
        </p:txBody>
      </p:sp>
      <p:sp>
        <p:nvSpPr>
          <p:cNvPr id="8" name="Espace réservé de la date 4"/>
          <p:cNvSpPr>
            <a:spLocks noGrp="1"/>
          </p:cNvSpPr>
          <p:nvPr>
            <p:ph type="dt" sz="half" idx="10"/>
          </p:nvPr>
        </p:nvSpPr>
        <p:spPr/>
        <p:txBody>
          <a:bodyPr/>
          <a:lstStyle>
            <a:lvl1pPr>
              <a:defRPr/>
            </a:lvl1pPr>
          </a:lstStyle>
          <a:p>
            <a:pPr>
              <a:defRPr/>
            </a:pPr>
            <a:fld id="{58599B81-850C-DA40-A069-436A54757A47}" type="datetimeFigureOut">
              <a:rPr lang="fr-FR" altLang="fr-FR"/>
              <a:pPr>
                <a:defRPr/>
              </a:pPr>
              <a:t>30/11/2020</a:t>
            </a:fld>
            <a:endParaRPr lang="fr-FR" altLang="fr-FR"/>
          </a:p>
        </p:txBody>
      </p:sp>
      <p:sp>
        <p:nvSpPr>
          <p:cNvPr id="9" name="Espace réservé du pied de page 5"/>
          <p:cNvSpPr>
            <a:spLocks noGrp="1"/>
          </p:cNvSpPr>
          <p:nvPr>
            <p:ph type="ftr" sz="quarter" idx="11"/>
          </p:nvPr>
        </p:nvSpPr>
        <p:spPr>
          <a:xfrm>
            <a:off x="914400" y="6172200"/>
            <a:ext cx="3886200" cy="457200"/>
          </a:xfrm>
        </p:spPr>
        <p:txBody>
          <a:bodyPr/>
          <a:lstStyle>
            <a:lvl1pPr>
              <a:defRPr/>
            </a:lvl1pPr>
          </a:lstStyle>
          <a:p>
            <a:pPr>
              <a:defRPr/>
            </a:pPr>
            <a:endParaRPr lang="fr-FR" altLang="fr-FR"/>
          </a:p>
        </p:txBody>
      </p:sp>
      <p:sp>
        <p:nvSpPr>
          <p:cNvPr id="10" name="Espace réservé du numéro de diapositive 6"/>
          <p:cNvSpPr>
            <a:spLocks noGrp="1"/>
          </p:cNvSpPr>
          <p:nvPr>
            <p:ph type="sldNum" sz="quarter" idx="12"/>
          </p:nvPr>
        </p:nvSpPr>
        <p:spPr>
          <a:xfrm>
            <a:off x="146050" y="6208713"/>
            <a:ext cx="457200" cy="457200"/>
          </a:xfrm>
        </p:spPr>
        <p:txBody>
          <a:bodyPr/>
          <a:lstStyle>
            <a:lvl1pPr>
              <a:defRPr/>
            </a:lvl1pPr>
          </a:lstStyle>
          <a:p>
            <a:pPr>
              <a:defRPr/>
            </a:pPr>
            <a:fld id="{A1CD600A-864E-084B-98B5-402F7B9247F7}" type="slidenum">
              <a:rPr lang="fr-FR" altLang="fr-FR"/>
              <a:pPr>
                <a:defRPr/>
              </a:pPr>
              <a:t>‹#›</a:t>
            </a:fld>
            <a:endParaRPr lang="fr-FR" altLang="fr-FR"/>
          </a:p>
        </p:txBody>
      </p:sp>
    </p:spTree>
    <p:extLst>
      <p:ext uri="{BB962C8B-B14F-4D97-AF65-F5344CB8AC3E}">
        <p14:creationId xmlns:p14="http://schemas.microsoft.com/office/powerpoint/2010/main" val="103356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a:defRPr>
                <a:solidFill>
                  <a:schemeClr val="tx1"/>
                </a:solidFill>
                <a:latin typeface="Perpetua" panose="02020502060401020303" pitchFamily="18" charset="0"/>
                <a:ea typeface="MS PGothic" panose="020B0600070205080204" pitchFamily="34" charset="-128"/>
              </a:defRPr>
            </a:lvl1pPr>
            <a:lvl2pPr marL="742950" indent="-285750">
              <a:defRPr>
                <a:solidFill>
                  <a:schemeClr val="tx1"/>
                </a:solidFill>
                <a:latin typeface="Perpetua" panose="02020502060401020303" pitchFamily="18" charset="0"/>
                <a:ea typeface="MS PGothic" panose="020B0600070205080204" pitchFamily="34" charset="-128"/>
              </a:defRPr>
            </a:lvl2pPr>
            <a:lvl3pPr marL="1143000" indent="-228600">
              <a:defRPr>
                <a:solidFill>
                  <a:schemeClr val="tx1"/>
                </a:solidFill>
                <a:latin typeface="Perpetua" panose="02020502060401020303" pitchFamily="18" charset="0"/>
                <a:ea typeface="MS PGothic" panose="020B0600070205080204" pitchFamily="34" charset="-128"/>
              </a:defRPr>
            </a:lvl3pPr>
            <a:lvl4pPr marL="1600200" indent="-228600">
              <a:defRPr>
                <a:solidFill>
                  <a:schemeClr val="tx1"/>
                </a:solidFill>
                <a:latin typeface="Perpetua" panose="02020502060401020303" pitchFamily="18" charset="0"/>
                <a:ea typeface="MS PGothic" panose="020B0600070205080204" pitchFamily="34" charset="-128"/>
              </a:defRPr>
            </a:lvl4pPr>
            <a:lvl5pPr marL="2057400" indent="-228600">
              <a:defRPr>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9pPr>
          </a:lstStyle>
          <a:p>
            <a:pPr algn="ctr" eaLnBrk="1" hangingPunct="1">
              <a:defRPr/>
            </a:pPr>
            <a:endParaRPr lang="en-US" altLang="fr-FR">
              <a:solidFill>
                <a:srgbClr val="FFFFFF"/>
              </a:solidFill>
            </a:endParaRPr>
          </a:p>
        </p:txBody>
      </p:sp>
      <p:sp useBgFill="1">
        <p:nvSpPr>
          <p:cNvPr id="8" name="Rectangle à coins arrondis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lvl1pPr>
              <a:defRPr>
                <a:solidFill>
                  <a:schemeClr val="tx1"/>
                </a:solidFill>
                <a:latin typeface="Perpetua" panose="02020502060401020303" pitchFamily="18" charset="0"/>
                <a:ea typeface="MS PGothic" panose="020B0600070205080204" pitchFamily="34" charset="-128"/>
              </a:defRPr>
            </a:lvl1pPr>
            <a:lvl2pPr marL="742950" indent="-285750">
              <a:defRPr>
                <a:solidFill>
                  <a:schemeClr val="tx1"/>
                </a:solidFill>
                <a:latin typeface="Perpetua" panose="02020502060401020303" pitchFamily="18" charset="0"/>
                <a:ea typeface="MS PGothic" panose="020B0600070205080204" pitchFamily="34" charset="-128"/>
              </a:defRPr>
            </a:lvl2pPr>
            <a:lvl3pPr marL="1143000" indent="-228600">
              <a:defRPr>
                <a:solidFill>
                  <a:schemeClr val="tx1"/>
                </a:solidFill>
                <a:latin typeface="Perpetua" panose="02020502060401020303" pitchFamily="18" charset="0"/>
                <a:ea typeface="MS PGothic" panose="020B0600070205080204" pitchFamily="34" charset="-128"/>
              </a:defRPr>
            </a:lvl3pPr>
            <a:lvl4pPr marL="1600200" indent="-228600">
              <a:defRPr>
                <a:solidFill>
                  <a:schemeClr val="tx1"/>
                </a:solidFill>
                <a:latin typeface="Perpetua" panose="02020502060401020303" pitchFamily="18" charset="0"/>
                <a:ea typeface="MS PGothic" panose="020B0600070205080204" pitchFamily="34" charset="-128"/>
              </a:defRPr>
            </a:lvl4pPr>
            <a:lvl5pPr marL="2057400" indent="-228600">
              <a:defRPr>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Perpetua" panose="02020502060401020303" pitchFamily="18" charset="0"/>
                <a:ea typeface="MS PGothic" panose="020B0600070205080204" pitchFamily="34" charset="-128"/>
              </a:defRPr>
            </a:lvl9pPr>
          </a:lstStyle>
          <a:p>
            <a:pPr algn="ctr" eaLnBrk="1" hangingPunct="1">
              <a:defRPr/>
            </a:pPr>
            <a:endParaRPr lang="en-US" altLang="fr-FR">
              <a:solidFill>
                <a:srgbClr val="FFFFFF"/>
              </a:solidFill>
            </a:endParaRPr>
          </a:p>
        </p:txBody>
      </p:sp>
      <p:sp>
        <p:nvSpPr>
          <p:cNvPr id="1028" name="Espace réservé du titre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91440" numCol="1" anchor="b" anchorCtr="0" compatLnSpc="1">
            <a:prstTxWarp prst="textNoShape">
              <a:avLst/>
            </a:prstTxWarp>
          </a:bodyPr>
          <a:lstStyle/>
          <a:p>
            <a:pPr lvl="0"/>
            <a:r>
              <a:rPr lang="fr-FR" altLang="fr-FR"/>
              <a:t>Cliquez pour modifier le style du titre</a:t>
            </a:r>
            <a:endParaRPr lang="en-US" altLang="fr-FR"/>
          </a:p>
        </p:txBody>
      </p:sp>
      <p:sp>
        <p:nvSpPr>
          <p:cNvPr id="1029" name="Espace réservé du texte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14" name="Espace réservé de la date 13"/>
          <p:cNvSpPr>
            <a:spLocks noGrp="1"/>
          </p:cNvSpPr>
          <p:nvPr>
            <p:ph type="dt" sz="half" idx="2"/>
          </p:nvPr>
        </p:nvSpPr>
        <p:spPr>
          <a:xfrm>
            <a:off x="6172200" y="6191250"/>
            <a:ext cx="2476500" cy="4762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latin typeface="Perpetua" panose="02020502060401020303" pitchFamily="18" charset="0"/>
                <a:ea typeface="MS PGothic" panose="020B0600070205080204" pitchFamily="34" charset="-128"/>
              </a:defRPr>
            </a:lvl1pPr>
          </a:lstStyle>
          <a:p>
            <a:pPr>
              <a:defRPr/>
            </a:pPr>
            <a:fld id="{1D6BFA28-3200-194E-AE67-DEF1741D074F}" type="datetimeFigureOut">
              <a:rPr lang="fr-FR" altLang="fr-FR"/>
              <a:pPr>
                <a:defRPr/>
              </a:pPr>
              <a:t>30/11/2020</a:t>
            </a:fld>
            <a:endParaRPr lang="fr-FR" alt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latin typeface="Perpetua" panose="02020502060401020303" pitchFamily="18" charset="0"/>
                <a:ea typeface="MS PGothic" panose="020B0600070205080204" pitchFamily="34" charset="-128"/>
              </a:defRPr>
            </a:lvl1pPr>
          </a:lstStyle>
          <a:p>
            <a:pPr>
              <a:defRPr/>
            </a:pPr>
            <a:endParaRPr lang="fr-FR" altLang="fr-FR"/>
          </a:p>
        </p:txBody>
      </p:sp>
      <p:sp>
        <p:nvSpPr>
          <p:cNvPr id="23" name="Espace réservé du numéro de diapositive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anose="020B0503020102020204" pitchFamily="34" charset="0"/>
                <a:ea typeface="MS PGothic" panose="020B0600070205080204" pitchFamily="34" charset="-128"/>
              </a:defRPr>
            </a:lvl1pPr>
          </a:lstStyle>
          <a:p>
            <a:pPr>
              <a:defRPr/>
            </a:pPr>
            <a:fld id="{87CEA95E-DBA0-BE46-8C69-ED2799117F49}" type="slidenum">
              <a:rPr lang="fr-FR" altLang="fr-FR"/>
              <a:pPr>
                <a:defRPr/>
              </a:pPr>
              <a:t>‹#›</a:t>
            </a:fld>
            <a:endParaRPr lang="fr-FR" altLang="fr-FR"/>
          </a:p>
        </p:txBody>
      </p:sp>
    </p:spTree>
  </p:cSld>
  <p:clrMap bg1="lt1" tx1="dk1" bg2="lt2" tx2="dk2" accent1="accent1" accent2="accent2" accent3="accent3" accent4="accent4" accent5="accent5" accent6="accent6" hlink="hlink" folHlink="folHlink"/>
  <p:sldLayoutIdLst>
    <p:sldLayoutId id="2147483944" r:id="rId1"/>
    <p:sldLayoutId id="2147483937" r:id="rId2"/>
    <p:sldLayoutId id="2147483945" r:id="rId3"/>
    <p:sldLayoutId id="2147483938" r:id="rId4"/>
    <p:sldLayoutId id="2147483939" r:id="rId5"/>
    <p:sldLayoutId id="2147483940" r:id="rId6"/>
    <p:sldLayoutId id="2147483941" r:id="rId7"/>
    <p:sldLayoutId id="2147483946" r:id="rId8"/>
    <p:sldLayoutId id="2147483947" r:id="rId9"/>
    <p:sldLayoutId id="2147483942" r:id="rId10"/>
    <p:sldLayoutId id="2147483943" r:id="rId11"/>
  </p:sldLayoutIdLst>
  <p:txStyles>
    <p:titleStyle>
      <a:lvl1pPr algn="l" rtl="0" eaLnBrk="0" fontAlgn="base" hangingPunct="0">
        <a:spcBef>
          <a:spcPct val="0"/>
        </a:spcBef>
        <a:spcAft>
          <a:spcPct val="0"/>
        </a:spcAft>
        <a:defRPr sz="4000" kern="12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a:solidFill>
            <a:schemeClr val="tx2"/>
          </a:solidFill>
          <a:latin typeface="Franklin Gothic Book" charset="0"/>
          <a:ea typeface="MS PGothic" panose="020B0600070205080204" pitchFamily="34" charset="-128"/>
          <a:cs typeface="ＭＳ Ｐゴシック" charset="0"/>
        </a:defRPr>
      </a:lvl2pPr>
      <a:lvl3pPr algn="l" rtl="0" eaLnBrk="0" fontAlgn="base" hangingPunct="0">
        <a:spcBef>
          <a:spcPct val="0"/>
        </a:spcBef>
        <a:spcAft>
          <a:spcPct val="0"/>
        </a:spcAft>
        <a:defRPr sz="4000">
          <a:solidFill>
            <a:schemeClr val="tx2"/>
          </a:solidFill>
          <a:latin typeface="Franklin Gothic Book" charset="0"/>
          <a:ea typeface="MS PGothic" panose="020B0600070205080204" pitchFamily="34" charset="-128"/>
          <a:cs typeface="ＭＳ Ｐゴシック" charset="0"/>
        </a:defRPr>
      </a:lvl3pPr>
      <a:lvl4pPr algn="l" rtl="0" eaLnBrk="0" fontAlgn="base" hangingPunct="0">
        <a:spcBef>
          <a:spcPct val="0"/>
        </a:spcBef>
        <a:spcAft>
          <a:spcPct val="0"/>
        </a:spcAft>
        <a:defRPr sz="4000">
          <a:solidFill>
            <a:schemeClr val="tx2"/>
          </a:solidFill>
          <a:latin typeface="Franklin Gothic Book" charset="0"/>
          <a:ea typeface="MS PGothic" panose="020B0600070205080204" pitchFamily="34" charset="-128"/>
          <a:cs typeface="ＭＳ Ｐゴシック" charset="0"/>
        </a:defRPr>
      </a:lvl4pPr>
      <a:lvl5pPr algn="l" rtl="0" eaLnBrk="0" fontAlgn="base" hangingPunct="0">
        <a:spcBef>
          <a:spcPct val="0"/>
        </a:spcBef>
        <a:spcAft>
          <a:spcPct val="0"/>
        </a:spcAft>
        <a:defRPr sz="4000">
          <a:solidFill>
            <a:schemeClr val="tx2"/>
          </a:solidFill>
          <a:latin typeface="Franklin Gothic Book" charset="0"/>
          <a:ea typeface="MS PGothic" panose="020B0600070205080204" pitchFamily="34" charset="-128"/>
          <a:cs typeface="ＭＳ Ｐゴシック" charset="0"/>
        </a:defRPr>
      </a:lvl5pPr>
      <a:lvl6pPr marL="457200" algn="l" rtl="0" fontAlgn="base">
        <a:spcBef>
          <a:spcPct val="0"/>
        </a:spcBef>
        <a:spcAft>
          <a:spcPct val="0"/>
        </a:spcAft>
        <a:defRPr sz="4000">
          <a:solidFill>
            <a:schemeClr val="tx2"/>
          </a:solidFill>
          <a:latin typeface="Franklin Gothic Book"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Franklin Gothic Book"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Franklin Gothic Book"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Franklin Gothic Book" charset="0"/>
          <a:ea typeface="ＭＳ Ｐゴシック" charset="0"/>
          <a:cs typeface="ＭＳ Ｐゴシック" charset="0"/>
        </a:defRPr>
      </a:lvl9pPr>
    </p:titleStyle>
    <p:bodyStyle>
      <a:lvl1pPr marL="273050" indent="-273050" algn="l" rtl="0" eaLnBrk="0" fontAlgn="base" hangingPunct="0">
        <a:spcBef>
          <a:spcPts val="575"/>
        </a:spcBef>
        <a:spcAft>
          <a:spcPct val="0"/>
        </a:spcAft>
        <a:buClr>
          <a:schemeClr val="accent1"/>
        </a:buClr>
        <a:buSzPct val="85000"/>
        <a:buFont typeface="Wingdings 2" charset="2"/>
        <a:buChar char=""/>
        <a:defRPr sz="2600" kern="1200">
          <a:solidFill>
            <a:schemeClr val="tx1"/>
          </a:solidFill>
          <a:latin typeface="+mn-lt"/>
          <a:ea typeface="MS PGothic" panose="020B0600070205080204" pitchFamily="34" charset="-128"/>
          <a:cs typeface="ＭＳ Ｐゴシック" charset="0"/>
        </a:defRPr>
      </a:lvl1pPr>
      <a:lvl2pPr marL="547688" indent="-228600" algn="l" rtl="0" eaLnBrk="0" fontAlgn="base" hangingPunct="0">
        <a:spcBef>
          <a:spcPts val="375"/>
        </a:spcBef>
        <a:spcAft>
          <a:spcPct val="0"/>
        </a:spcAft>
        <a:buClr>
          <a:schemeClr val="accent2"/>
        </a:buClr>
        <a:buSzPct val="85000"/>
        <a:buFont typeface="Wingdings 2" charset="2"/>
        <a:buChar char=""/>
        <a:defRPr sz="2400" kern="1200">
          <a:solidFill>
            <a:schemeClr val="tx1"/>
          </a:solidFill>
          <a:latin typeface="+mn-lt"/>
          <a:ea typeface="MS PGothic" panose="020B0600070205080204" pitchFamily="34" charset="-128"/>
          <a:cs typeface="+mn-cs"/>
        </a:defRPr>
      </a:lvl2pPr>
      <a:lvl3pPr marL="822325" indent="-228600" algn="l" rtl="0" eaLnBrk="0" fontAlgn="base" hangingPunct="0">
        <a:spcBef>
          <a:spcPts val="375"/>
        </a:spcBef>
        <a:spcAft>
          <a:spcPct val="0"/>
        </a:spcAft>
        <a:buClr>
          <a:srgbClr val="E6B1AB"/>
        </a:buClr>
        <a:buSzPct val="85000"/>
        <a:buFont typeface="Wingdings 2" charset="2"/>
        <a:buChar char=""/>
        <a:defRPr sz="2000" kern="1200">
          <a:solidFill>
            <a:schemeClr val="tx1"/>
          </a:solidFill>
          <a:latin typeface="+mn-lt"/>
          <a:ea typeface="MS PGothic" panose="020B0600070205080204" pitchFamily="34" charset="-128"/>
          <a:cs typeface="+mn-cs"/>
        </a:defRPr>
      </a:lvl3pPr>
      <a:lvl4pPr marL="1096963" indent="-228600" algn="l" rtl="0" eaLnBrk="0" fontAlgn="base" hangingPunct="0">
        <a:spcBef>
          <a:spcPts val="375"/>
        </a:spcBef>
        <a:spcAft>
          <a:spcPct val="0"/>
        </a:spcAft>
        <a:buClr>
          <a:srgbClr val="A28E6A"/>
        </a:buClr>
        <a:buSzPct val="80000"/>
        <a:buFont typeface="Wingdings 2" charset="2"/>
        <a:buChar char=""/>
        <a:defRPr sz="2000" kern="1200">
          <a:solidFill>
            <a:schemeClr val="tx1"/>
          </a:solidFill>
          <a:latin typeface="+mn-lt"/>
          <a:ea typeface="MS PGothic" panose="020B0600070205080204" pitchFamily="34" charset="-128"/>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S PGothic" panose="020B0600070205080204" pitchFamily="34"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ous-titre 2"/>
          <p:cNvSpPr>
            <a:spLocks noGrp="1"/>
          </p:cNvSpPr>
          <p:nvPr>
            <p:ph type="subTitle" idx="1"/>
          </p:nvPr>
        </p:nvSpPr>
        <p:spPr/>
        <p:txBody>
          <a:bodyPr/>
          <a:lstStyle/>
          <a:p>
            <a:pPr eaLnBrk="1" hangingPunct="1"/>
            <a:r>
              <a:rPr lang="fr-FR" altLang="fr-FR" dirty="0">
                <a:ea typeface="MS PGothic" charset="-128"/>
                <a:cs typeface="ＭＳ Ｐゴシック" charset="-128"/>
              </a:rPr>
              <a:t>Communication </a:t>
            </a:r>
            <a:r>
              <a:rPr lang="fr-FR" altLang="fr-FR" dirty="0" err="1">
                <a:ea typeface="MS PGothic" charset="-128"/>
                <a:cs typeface="ＭＳ Ｐゴシック" charset="-128"/>
              </a:rPr>
              <a:t>skills</a:t>
            </a:r>
            <a:endParaRPr lang="fr-FR" altLang="fr-FR" dirty="0">
              <a:ea typeface="MS PGothic" charset="-128"/>
              <a:cs typeface="ＭＳ Ｐゴシック" charset="-128"/>
            </a:endParaRPr>
          </a:p>
          <a:p>
            <a:pPr eaLnBrk="1" hangingPunct="1"/>
            <a:endParaRPr lang="fr-FR" altLang="fr-FR" dirty="0">
              <a:ea typeface="MS PGothic" charset="-128"/>
              <a:cs typeface="ＭＳ Ｐゴシック" charset="-128"/>
            </a:endParaRPr>
          </a:p>
        </p:txBody>
      </p:sp>
      <p:sp>
        <p:nvSpPr>
          <p:cNvPr id="15362" name="Titre 1"/>
          <p:cNvSpPr>
            <a:spLocks noGrp="1"/>
          </p:cNvSpPr>
          <p:nvPr>
            <p:ph type="ctrTitle"/>
          </p:nvPr>
        </p:nvSpPr>
        <p:spPr>
          <a:xfrm>
            <a:off x="457200" y="1506538"/>
            <a:ext cx="8229600" cy="1470025"/>
          </a:xfrm>
        </p:spPr>
        <p:txBody>
          <a:bodyPr/>
          <a:lstStyle/>
          <a:p>
            <a:pPr eaLnBrk="1" hangingPunct="1"/>
            <a:r>
              <a:rPr lang="fr-FR" altLang="fr-FR" dirty="0" err="1">
                <a:latin typeface="Arial Narrow" charset="0"/>
                <a:ea typeface="MS PGothic" charset="-128"/>
                <a:cs typeface="ＭＳ Ｐゴシック" charset="-128"/>
              </a:rPr>
              <a:t>Essay</a:t>
            </a:r>
            <a:r>
              <a:rPr lang="fr-FR" altLang="fr-FR" dirty="0">
                <a:latin typeface="Arial Narrow" charset="0"/>
                <a:ea typeface="MS PGothic" charset="-128"/>
                <a:cs typeface="ＭＳ Ｐゴシック" charset="-128"/>
              </a:rPr>
              <a:t> </a:t>
            </a:r>
            <a:r>
              <a:rPr lang="fr-FR" altLang="fr-FR" dirty="0" err="1">
                <a:latin typeface="Arial Narrow" charset="0"/>
                <a:ea typeface="MS PGothic" charset="-128"/>
                <a:cs typeface="ＭＳ Ｐゴシック" charset="-128"/>
              </a:rPr>
              <a:t>Writing</a:t>
            </a:r>
            <a:r>
              <a:rPr lang="fr-FR" altLang="fr-FR" dirty="0">
                <a:latin typeface="Arial Narrow" charset="0"/>
                <a:ea typeface="MS PGothic" charset="-128"/>
                <a:cs typeface="ＭＳ Ｐゴシック" charset="-128"/>
              </a:rPr>
              <a:t>: Introduction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re 1"/>
          <p:cNvSpPr>
            <a:spLocks noGrp="1"/>
          </p:cNvSpPr>
          <p:nvPr>
            <p:ph type="title"/>
          </p:nvPr>
        </p:nvSpPr>
        <p:spPr/>
        <p:txBody>
          <a:bodyPr/>
          <a:lstStyle/>
          <a:p>
            <a:r>
              <a:rPr lang="en-GB" altLang="fr-FR">
                <a:ea typeface="MS PGothic" charset="-128"/>
                <a:cs typeface="ＭＳ Ｐゴシック" charset="-128"/>
              </a:rPr>
              <a:t>Thesis statement and Introduction</a:t>
            </a:r>
          </a:p>
        </p:txBody>
      </p:sp>
      <p:sp>
        <p:nvSpPr>
          <p:cNvPr id="29698" name="Espace réservé du contenu 2"/>
          <p:cNvSpPr>
            <a:spLocks noGrp="1"/>
          </p:cNvSpPr>
          <p:nvPr>
            <p:ph sz="quarter" idx="1"/>
          </p:nvPr>
        </p:nvSpPr>
        <p:spPr/>
        <p:txBody>
          <a:bodyPr/>
          <a:lstStyle/>
          <a:p>
            <a:pPr marL="0" indent="0" algn="just">
              <a:buFont typeface="Wingdings 2" charset="2"/>
              <a:buNone/>
            </a:pPr>
            <a:r>
              <a:rPr lang="fr-FR" altLang="fr-FR" b="1">
                <a:solidFill>
                  <a:srgbClr val="000000"/>
                </a:solidFill>
                <a:latin typeface="Times New Roman" charset="0"/>
                <a:ea typeface="ＭＳ 明朝" charset="-128"/>
                <a:cs typeface="Times New Roman" charset="0"/>
              </a:rPr>
              <a:t>Focus: You bring the reader to the point of your essay</a:t>
            </a:r>
            <a:endParaRPr lang="fr-FR" altLang="fr-FR" b="1">
              <a:solidFill>
                <a:srgbClr val="000000"/>
              </a:solidFill>
              <a:latin typeface="Cambria" charset="0"/>
              <a:ea typeface="ＭＳ 明朝" charset="-128"/>
              <a:cs typeface="Times New Roman" charset="0"/>
            </a:endParaRPr>
          </a:p>
          <a:p>
            <a:pPr marL="0" indent="0" algn="just">
              <a:buFont typeface="Wingdings 2" charset="2"/>
              <a:buNone/>
            </a:pPr>
            <a:r>
              <a:rPr lang="fr-FR" altLang="fr-FR">
                <a:solidFill>
                  <a:srgbClr val="000000"/>
                </a:solidFill>
                <a:latin typeface="Times New Roman" charset="0"/>
                <a:ea typeface="ＭＳ 明朝" charset="-128"/>
                <a:cs typeface="Times New Roman" charset="0"/>
              </a:rPr>
              <a:t>However, in the last half of the 20th century, the death</a:t>
            </a:r>
            <a:r>
              <a:rPr lang="fr-FR" altLang="fr-FR">
                <a:solidFill>
                  <a:srgbClr val="000000"/>
                </a:solidFill>
                <a:latin typeface="Cambria" charset="0"/>
                <a:ea typeface="ＭＳ 明朝" charset="-128"/>
                <a:cs typeface="Times New Roman" charset="0"/>
              </a:rPr>
              <a:t> </a:t>
            </a:r>
            <a:r>
              <a:rPr lang="fr-FR" altLang="fr-FR">
                <a:solidFill>
                  <a:srgbClr val="000000"/>
                </a:solidFill>
                <a:latin typeface="Times New Roman" charset="0"/>
                <a:ea typeface="ＭＳ 明朝" charset="-128"/>
                <a:cs typeface="Times New Roman" charset="0"/>
              </a:rPr>
              <a:t>penalty has faced increasing opposition. Many people,</a:t>
            </a:r>
            <a:r>
              <a:rPr lang="fr-FR" altLang="fr-FR">
                <a:solidFill>
                  <a:srgbClr val="000000"/>
                </a:solidFill>
                <a:latin typeface="Cambria" charset="0"/>
                <a:ea typeface="ＭＳ 明朝" charset="-128"/>
                <a:cs typeface="Times New Roman" charset="0"/>
              </a:rPr>
              <a:t> </a:t>
            </a:r>
            <a:r>
              <a:rPr lang="fr-FR" altLang="fr-FR">
                <a:solidFill>
                  <a:srgbClr val="000000"/>
                </a:solidFill>
                <a:latin typeface="Times New Roman" charset="0"/>
                <a:ea typeface="ＭＳ 明朝" charset="-128"/>
                <a:cs typeface="Times New Roman" charset="0"/>
              </a:rPr>
              <a:t>especially members of churches, are against capital</a:t>
            </a:r>
            <a:r>
              <a:rPr lang="fr-FR" altLang="fr-FR">
                <a:solidFill>
                  <a:srgbClr val="000000"/>
                </a:solidFill>
                <a:latin typeface="Cambria" charset="0"/>
                <a:ea typeface="ＭＳ 明朝" charset="-128"/>
                <a:cs typeface="Times New Roman" charset="0"/>
              </a:rPr>
              <a:t> </a:t>
            </a:r>
            <a:r>
              <a:rPr lang="fr-FR" altLang="fr-FR">
                <a:solidFill>
                  <a:srgbClr val="000000"/>
                </a:solidFill>
                <a:latin typeface="Times New Roman" charset="0"/>
                <a:ea typeface="ＭＳ 明朝" charset="-128"/>
                <a:cs typeface="Times New Roman" charset="0"/>
              </a:rPr>
              <a:t>punishment, and most advanced countries have</a:t>
            </a:r>
            <a:r>
              <a:rPr lang="fr-FR" altLang="fr-FR">
                <a:solidFill>
                  <a:srgbClr val="000000"/>
                </a:solidFill>
                <a:latin typeface="Cambria" charset="0"/>
                <a:ea typeface="ＭＳ 明朝" charset="-128"/>
                <a:cs typeface="Times New Roman" charset="0"/>
              </a:rPr>
              <a:t> </a:t>
            </a:r>
            <a:r>
              <a:rPr lang="fr-FR" altLang="fr-FR">
                <a:solidFill>
                  <a:srgbClr val="000000"/>
                </a:solidFill>
                <a:latin typeface="Times New Roman" charset="0"/>
                <a:ea typeface="ＭＳ 明朝" charset="-128"/>
                <a:cs typeface="Times New Roman" charset="0"/>
              </a:rPr>
              <a:t>eliminated the death penalty. While it is true that the</a:t>
            </a:r>
            <a:r>
              <a:rPr lang="fr-FR" altLang="fr-FR">
                <a:solidFill>
                  <a:srgbClr val="000000"/>
                </a:solidFill>
                <a:latin typeface="Cambria" charset="0"/>
                <a:ea typeface="ＭＳ 明朝" charset="-128"/>
                <a:cs typeface="Times New Roman" charset="0"/>
              </a:rPr>
              <a:t> </a:t>
            </a:r>
            <a:r>
              <a:rPr lang="fr-FR" altLang="fr-FR">
                <a:solidFill>
                  <a:srgbClr val="000000"/>
                </a:solidFill>
                <a:latin typeface="Times New Roman" charset="0"/>
                <a:ea typeface="ＭＳ 明朝" charset="-128"/>
                <a:cs typeface="Times New Roman" charset="0"/>
              </a:rPr>
              <a:t>death penalty has some negative points, it is still a</a:t>
            </a:r>
            <a:r>
              <a:rPr lang="fr-FR" altLang="fr-FR">
                <a:solidFill>
                  <a:srgbClr val="000000"/>
                </a:solidFill>
                <a:latin typeface="Cambria" charset="0"/>
                <a:ea typeface="ＭＳ 明朝" charset="-128"/>
                <a:cs typeface="Times New Roman" charset="0"/>
              </a:rPr>
              <a:t> </a:t>
            </a:r>
            <a:r>
              <a:rPr lang="fr-FR" altLang="fr-FR">
                <a:solidFill>
                  <a:srgbClr val="000000"/>
                </a:solidFill>
                <a:latin typeface="Times New Roman" charset="0"/>
                <a:ea typeface="ＭＳ 明朝" charset="-128"/>
                <a:cs typeface="Times New Roman" charset="0"/>
              </a:rPr>
              <a:t>powerful and useful tool. </a:t>
            </a:r>
            <a:endParaRPr lang="fr-FR" altLang="fr-FR">
              <a:solidFill>
                <a:srgbClr val="000000"/>
              </a:solidFill>
              <a:ea typeface="ＭＳ 明朝" charset="-128"/>
              <a:cs typeface="Times New Roman" charset="0"/>
            </a:endParaRPr>
          </a:p>
          <a:p>
            <a:pPr marL="0" indent="0"/>
            <a:endParaRPr lang="en-GB" altLang="fr-FR">
              <a:ea typeface="ＭＳ 明朝" charset="-128"/>
              <a:cs typeface="Times New Roman"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eaLnBrk="1" hangingPunct="1">
              <a:defRPr/>
            </a:pPr>
            <a:r>
              <a:rPr lang="fr-FR" altLang="fr-FR" sz="3600">
                <a:latin typeface="Arial Narrow" panose="020B0606020202030204" pitchFamily="34" charset="0"/>
              </a:rPr>
              <a:t>Typical Paragraphs</a:t>
            </a:r>
            <a:br>
              <a:rPr lang="fr-FR" altLang="fr-FR" sz="3600">
                <a:latin typeface="Arial Narrow" panose="020B0606020202030204" pitchFamily="34" charset="0"/>
              </a:rPr>
            </a:br>
            <a:endParaRPr lang="fr-FR" altLang="fr-FR" sz="3600">
              <a:latin typeface="Arial Narrow" panose="020B0606020202030204" pitchFamily="34" charset="0"/>
            </a:endParaRPr>
          </a:p>
        </p:txBody>
      </p:sp>
      <p:sp>
        <p:nvSpPr>
          <p:cNvPr id="38914" name="Espace réservé du contenu 2"/>
          <p:cNvSpPr>
            <a:spLocks noGrp="1"/>
          </p:cNvSpPr>
          <p:nvPr>
            <p:ph sz="quarter" idx="1"/>
          </p:nvPr>
        </p:nvSpPr>
        <p:spPr/>
        <p:txBody>
          <a:bodyPr/>
          <a:lstStyle/>
          <a:p>
            <a:pPr eaLnBrk="1" hangingPunct="1"/>
            <a:r>
              <a:rPr lang="fr-FR" altLang="fr-FR" b="1">
                <a:latin typeface="Arial Narrow" charset="0"/>
                <a:ea typeface="MS PGothic" charset="-128"/>
                <a:cs typeface="ＭＳ Ｐゴシック" charset="-128"/>
              </a:rPr>
              <a:t>Topic sentence</a:t>
            </a:r>
            <a:r>
              <a:rPr lang="fr-FR" altLang="fr-FR">
                <a:latin typeface="Arial Narrow" charset="0"/>
                <a:ea typeface="MS PGothic" charset="-128"/>
                <a:cs typeface="ＭＳ Ｐゴシック" charset="-128"/>
              </a:rPr>
              <a:t>: states or refers to the main idea behind the paragraph</a:t>
            </a:r>
          </a:p>
          <a:p>
            <a:pPr eaLnBrk="1" hangingPunct="1"/>
            <a:r>
              <a:rPr lang="fr-FR" altLang="fr-FR" b="1">
                <a:latin typeface="Arial Narrow" charset="0"/>
                <a:ea typeface="MS PGothic" charset="-128"/>
                <a:cs typeface="ＭＳ Ｐゴシック" charset="-128"/>
              </a:rPr>
              <a:t>Supporting sentence 1 - </a:t>
            </a:r>
            <a:r>
              <a:rPr lang="fr-FR" altLang="fr-FR">
                <a:latin typeface="Arial Narrow" charset="0"/>
                <a:ea typeface="MS PGothic" charset="-128"/>
                <a:cs typeface="ＭＳ Ｐゴシック" charset="-128"/>
              </a:rPr>
              <a:t>to offer proof as part of your argument</a:t>
            </a:r>
          </a:p>
          <a:p>
            <a:pPr eaLnBrk="1" hangingPunct="1"/>
            <a:r>
              <a:rPr lang="fr-FR" altLang="fr-FR" b="1">
                <a:latin typeface="Arial Narrow" charset="0"/>
                <a:ea typeface="MS PGothic" charset="-128"/>
                <a:cs typeface="ＭＳ Ｐゴシック" charset="-128"/>
              </a:rPr>
              <a:t>Supporting sentence 2 </a:t>
            </a:r>
            <a:r>
              <a:rPr lang="fr-FR" altLang="fr-FR">
                <a:latin typeface="Arial Narrow" charset="0"/>
                <a:ea typeface="MS PGothic" charset="-128"/>
                <a:cs typeface="ＭＳ Ｐゴシック" charset="-128"/>
              </a:rPr>
              <a:t>– to offer proof as part of your argument</a:t>
            </a:r>
          </a:p>
          <a:p>
            <a:pPr eaLnBrk="1" hangingPunct="1"/>
            <a:r>
              <a:rPr lang="fr-FR" altLang="fr-FR" b="1">
                <a:latin typeface="Arial Narrow" charset="0"/>
                <a:ea typeface="MS PGothic" charset="-128"/>
                <a:cs typeface="ＭＳ Ｐゴシック" charset="-128"/>
              </a:rPr>
              <a:t>Concluding sentence</a:t>
            </a:r>
            <a:r>
              <a:rPr lang="fr-FR" altLang="fr-FR">
                <a:latin typeface="Arial Narrow" charset="0"/>
                <a:ea typeface="MS PGothic" charset="-128"/>
                <a:cs typeface="ＭＳ Ｐゴシック" charset="-128"/>
              </a:rPr>
              <a:t>: concludes the paragraph (optional)</a:t>
            </a:r>
          </a:p>
          <a:p>
            <a:pPr eaLnBrk="1" hangingPunct="1"/>
            <a:r>
              <a:rPr lang="fr-FR" altLang="fr-FR" b="1">
                <a:latin typeface="Arial Narrow" charset="0"/>
                <a:ea typeface="MS PGothic" charset="-128"/>
                <a:cs typeface="ＭＳ Ｐゴシック" charset="-128"/>
              </a:rPr>
              <a:t>Transitional sentence </a:t>
            </a:r>
            <a:r>
              <a:rPr lang="fr-FR" altLang="fr-FR">
                <a:latin typeface="Arial Narrow" charset="0"/>
                <a:ea typeface="MS PGothic" charset="-128"/>
                <a:cs typeface="ＭＳ Ｐゴシック" charset="-128"/>
              </a:rPr>
              <a:t>– this will introduce the next paragraph</a:t>
            </a:r>
          </a:p>
          <a:p>
            <a:pPr eaLnBrk="1" hangingPunct="1"/>
            <a:endParaRPr lang="fr-FR" altLang="fr-FR">
              <a:ea typeface="MS PGothic" charset="-128"/>
              <a:cs typeface="ＭＳ Ｐゴシック" charset="-128"/>
            </a:endParaRPr>
          </a:p>
          <a:p>
            <a:pPr eaLnBrk="1" hangingPunct="1"/>
            <a:endParaRPr lang="fr-FR" altLang="fr-FR">
              <a:ea typeface="MS PGothic" charset="-128"/>
              <a:cs typeface="ＭＳ Ｐゴシック"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re 1"/>
          <p:cNvSpPr>
            <a:spLocks noGrp="1"/>
          </p:cNvSpPr>
          <p:nvPr>
            <p:ph type="title"/>
          </p:nvPr>
        </p:nvSpPr>
        <p:spPr>
          <a:xfrm>
            <a:off x="914400" y="274638"/>
            <a:ext cx="7772400" cy="777875"/>
          </a:xfrm>
        </p:spPr>
        <p:txBody>
          <a:bodyPr/>
          <a:lstStyle/>
          <a:p>
            <a:pPr algn="ctr"/>
            <a:r>
              <a:rPr lang="en-GB" altLang="fr-FR">
                <a:ea typeface="MS PGothic" charset="-128"/>
                <a:cs typeface="ＭＳ Ｐゴシック" charset="-128"/>
              </a:rPr>
              <a:t>Constructing a paragraph</a:t>
            </a:r>
          </a:p>
        </p:txBody>
      </p:sp>
      <p:sp>
        <p:nvSpPr>
          <p:cNvPr id="2" name="Espace réservé du contenu 2"/>
          <p:cNvSpPr>
            <a:spLocks noGrp="1"/>
          </p:cNvSpPr>
          <p:nvPr>
            <p:ph sz="quarter" idx="1"/>
          </p:nvPr>
        </p:nvSpPr>
        <p:spPr>
          <a:xfrm>
            <a:off x="323850" y="981075"/>
            <a:ext cx="8362950" cy="5038725"/>
          </a:xfrm>
        </p:spPr>
        <p:txBody>
          <a:bodyPr/>
          <a:lstStyle/>
          <a:p>
            <a:pPr marL="0" indent="0" algn="just">
              <a:buFont typeface="Wingdings 2" charset="2"/>
              <a:buNone/>
            </a:pPr>
            <a:r>
              <a:rPr lang="en-GB" altLang="fr-FR">
                <a:ea typeface="MS PGothic" charset="-128"/>
                <a:cs typeface="ＭＳ Ｐゴシック" charset="-128"/>
              </a:rPr>
              <a:t>Students require more recreational time in order to better focus on lessons in class. </a:t>
            </a:r>
            <a:r>
              <a:rPr lang="en-GB" altLang="fr-FR" b="1">
                <a:solidFill>
                  <a:srgbClr val="FF0000"/>
                </a:solidFill>
                <a:ea typeface="MS PGothic" charset="-128"/>
                <a:cs typeface="ＭＳ Ｐゴシック" charset="-128"/>
              </a:rPr>
              <a:t>TOPIC SENTENCE</a:t>
            </a:r>
          </a:p>
          <a:p>
            <a:pPr marL="0" indent="0" algn="just">
              <a:buFont typeface="Wingdings 2" charset="2"/>
              <a:buNone/>
            </a:pPr>
            <a:r>
              <a:rPr lang="en-GB" altLang="fr-FR">
                <a:ea typeface="MS PGothic" charset="-128"/>
                <a:cs typeface="ＭＳ Ｐゴシック" charset="-128"/>
              </a:rPr>
              <a:t>In fact, studies have shown that students who enjoy a recess of more than 45 minutes consistently score better on tests immediately following the recess period. </a:t>
            </a:r>
            <a:r>
              <a:rPr lang="en-GB" altLang="fr-FR" b="1">
                <a:solidFill>
                  <a:srgbClr val="FF0000"/>
                </a:solidFill>
                <a:ea typeface="MS PGothic" charset="-128"/>
                <a:cs typeface="ＭＳ Ｐゴシック" charset="-128"/>
              </a:rPr>
              <a:t>SUPPORTING SENTENCE</a:t>
            </a:r>
          </a:p>
          <a:p>
            <a:pPr marL="0" indent="0" algn="just">
              <a:buFont typeface="Wingdings 2" charset="2"/>
              <a:buNone/>
            </a:pPr>
            <a:r>
              <a:rPr lang="en-GB" altLang="fr-FR">
                <a:ea typeface="MS PGothic" charset="-128"/>
                <a:cs typeface="ＭＳ Ｐゴシック" charset="-128"/>
              </a:rPr>
              <a:t>Clinical analysis further suggests that physical exercise greatly improves the ability to focus on academic materials. </a:t>
            </a:r>
            <a:r>
              <a:rPr lang="en-GB" altLang="fr-FR" b="1">
                <a:solidFill>
                  <a:srgbClr val="FF0000"/>
                </a:solidFill>
                <a:ea typeface="MS PGothic" charset="-128"/>
                <a:cs typeface="ＭＳ Ｐゴシック" charset="-128"/>
              </a:rPr>
              <a:t>SUPPORTING SENTENCE</a:t>
            </a:r>
          </a:p>
          <a:p>
            <a:pPr marL="0" indent="0" algn="just">
              <a:buFont typeface="Wingdings 2" charset="2"/>
              <a:buNone/>
            </a:pPr>
            <a:r>
              <a:rPr lang="en-GB" altLang="fr-FR">
                <a:ea typeface="MS PGothic" charset="-128"/>
                <a:cs typeface="ＭＳ Ｐゴシック" charset="-128"/>
              </a:rPr>
              <a:t>Longer periods of recess are clearly required to allow students the best possible chances of success in their studies. </a:t>
            </a:r>
            <a:r>
              <a:rPr lang="en-GB" altLang="fr-FR" b="1">
                <a:solidFill>
                  <a:srgbClr val="FF0000"/>
                </a:solidFill>
                <a:ea typeface="MS PGothic" charset="-128"/>
                <a:cs typeface="ＭＳ Ｐゴシック" charset="-128"/>
              </a:rPr>
              <a:t>CONCLUDING SENTENCE</a:t>
            </a:r>
          </a:p>
          <a:p>
            <a:pPr marL="0" indent="0" algn="just">
              <a:buFont typeface="Wingdings 2" charset="2"/>
              <a:buNone/>
            </a:pPr>
            <a:r>
              <a:rPr lang="en-GB" altLang="fr-FR">
                <a:ea typeface="MS PGothic" charset="-128"/>
                <a:cs typeface="ＭＳ Ｐゴシック" charset="-128"/>
              </a:rPr>
              <a:t>However, physical exercise is only one of the necessary ingredients for improving student scores on standardized tests. </a:t>
            </a:r>
            <a:r>
              <a:rPr lang="en-GB" altLang="fr-FR" b="1">
                <a:solidFill>
                  <a:srgbClr val="FF0000"/>
                </a:solidFill>
                <a:ea typeface="MS PGothic" charset="-128"/>
                <a:cs typeface="ＭＳ Ｐゴシック" charset="-128"/>
              </a:rPr>
              <a:t>TRANSITION SENTENCE</a:t>
            </a:r>
            <a:endParaRPr lang="fr-FR" altLang="fr-FR" b="1">
              <a:solidFill>
                <a:srgbClr val="FF0000"/>
              </a:solidFill>
              <a:ea typeface="MS PGothic" charset="-128"/>
              <a:cs typeface="ＭＳ Ｐゴシック" charset="-128"/>
            </a:endParaRPr>
          </a:p>
          <a:p>
            <a:pPr marL="0" indent="0">
              <a:buFont typeface="Wingdings 2" charset="2"/>
              <a:buNone/>
            </a:pPr>
            <a:endParaRPr lang="en-GB" altLang="fr-FR">
              <a:ea typeface="MS PGothic"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re 1"/>
          <p:cNvSpPr>
            <a:spLocks noGrp="1"/>
          </p:cNvSpPr>
          <p:nvPr>
            <p:ph type="title"/>
          </p:nvPr>
        </p:nvSpPr>
        <p:spPr>
          <a:xfrm>
            <a:off x="914400" y="274638"/>
            <a:ext cx="7772400" cy="850900"/>
          </a:xfrm>
        </p:spPr>
        <p:txBody>
          <a:bodyPr/>
          <a:lstStyle/>
          <a:p>
            <a:pPr algn="ctr"/>
            <a:r>
              <a:rPr lang="en-GB" altLang="fr-FR">
                <a:ea typeface="MS PGothic" charset="-128"/>
                <a:cs typeface="ＭＳ Ｐゴシック" charset="-128"/>
              </a:rPr>
              <a:t>Constructing a paragraph</a:t>
            </a:r>
            <a:endParaRPr lang="fr-FR" altLang="fr-FR">
              <a:ea typeface="MS PGothic" charset="-128"/>
              <a:cs typeface="ＭＳ Ｐゴシック" charset="-128"/>
            </a:endParaRPr>
          </a:p>
        </p:txBody>
      </p:sp>
      <p:sp>
        <p:nvSpPr>
          <p:cNvPr id="40962" name="Espace réservé du contenu 2"/>
          <p:cNvSpPr>
            <a:spLocks noGrp="1"/>
          </p:cNvSpPr>
          <p:nvPr>
            <p:ph sz="quarter" idx="1"/>
          </p:nvPr>
        </p:nvSpPr>
        <p:spPr/>
        <p:txBody>
          <a:bodyPr/>
          <a:lstStyle/>
          <a:p>
            <a:pPr marL="0" indent="0" algn="just" eaLnBrk="1" hangingPunct="1">
              <a:spcBef>
                <a:spcPct val="0"/>
              </a:spcBef>
              <a:buClrTx/>
              <a:buSzTx/>
              <a:buFont typeface="Wingdings 2" charset="2"/>
              <a:buNone/>
            </a:pPr>
            <a:r>
              <a:rPr lang="en-GB" altLang="fr-FR">
                <a:ea typeface="MS PGothic" charset="-128"/>
                <a:cs typeface="ＭＳ Ｐゴシック" charset="-128"/>
              </a:rPr>
              <a:t>Students require more recreational time in order to better focus on lessons in class. In fact, studies have shown that students who enjoy a recess of more than 45 minutes consistently score better on tests immediately following the recess period. Clinical analysis further suggests that physical exercise greatly improves the ability to focus on academic materials. Longer periods of recess are clearly required to allow students the best possible chances of success in their studies. However, physical exercise is just one of the necessary ingredients for improving student scores on standardized tests.</a:t>
            </a:r>
            <a:endParaRPr lang="fr-FR" altLang="fr-FR">
              <a:ea typeface="MS PGothic" charset="-128"/>
              <a:cs typeface="ＭＳ Ｐゴシック" charset="-128"/>
            </a:endParaRPr>
          </a:p>
          <a:p>
            <a:pPr marL="0" indent="0" eaLnBrk="1" hangingPunct="1">
              <a:spcBef>
                <a:spcPct val="0"/>
              </a:spcBef>
              <a:buClrTx/>
              <a:buSzTx/>
              <a:buFontTx/>
              <a:buNone/>
            </a:pPr>
            <a:endParaRPr lang="fr-FR" altLang="fr-FR">
              <a:ea typeface="MS PGothic" charset="-128"/>
              <a:cs typeface="ＭＳ Ｐゴシック"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re 1"/>
          <p:cNvSpPr>
            <a:spLocks noGrp="1"/>
          </p:cNvSpPr>
          <p:nvPr>
            <p:ph type="title"/>
          </p:nvPr>
        </p:nvSpPr>
        <p:spPr/>
        <p:txBody>
          <a:bodyPr/>
          <a:lstStyle/>
          <a:p>
            <a:pPr algn="ctr"/>
            <a:r>
              <a:rPr lang="en-GB" altLang="fr-FR" b="1">
                <a:ea typeface="MS PGothic" charset="-128"/>
                <a:cs typeface="ＭＳ Ｐゴシック" charset="-128"/>
              </a:rPr>
              <a:t>Conclusion</a:t>
            </a:r>
          </a:p>
        </p:txBody>
      </p:sp>
      <p:sp>
        <p:nvSpPr>
          <p:cNvPr id="41986" name="Espace réservé du contenu 2"/>
          <p:cNvSpPr>
            <a:spLocks noGrp="1"/>
          </p:cNvSpPr>
          <p:nvPr>
            <p:ph sz="quarter" idx="1"/>
          </p:nvPr>
        </p:nvSpPr>
        <p:spPr/>
        <p:txBody>
          <a:bodyPr/>
          <a:lstStyle/>
          <a:p>
            <a:r>
              <a:rPr lang="en-GB" altLang="fr-FR" sz="2800">
                <a:ea typeface="MS PGothic" charset="-128"/>
                <a:cs typeface="ＭＳ Ｐゴシック" charset="-128"/>
              </a:rPr>
              <a:t>Restate (in other words) your thesis statement showing how you have proved it!</a:t>
            </a:r>
          </a:p>
          <a:p>
            <a:r>
              <a:rPr lang="en-GB" altLang="fr-FR" sz="2800">
                <a:ea typeface="MS PGothic" charset="-128"/>
                <a:cs typeface="ＭＳ Ｐゴシック" charset="-128"/>
              </a:rPr>
              <a:t>Do not introduce any question or open up any new debate.</a:t>
            </a:r>
          </a:p>
          <a:p>
            <a:r>
              <a:rPr lang="en-GB" altLang="fr-FR" sz="2800">
                <a:ea typeface="MS PGothic" charset="-128"/>
                <a:cs typeface="ＭＳ Ｐゴシック" charset="-128"/>
              </a:rPr>
              <a:t>Your conclusion is the conclusion!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re 1"/>
          <p:cNvSpPr>
            <a:spLocks noGrp="1"/>
          </p:cNvSpPr>
          <p:nvPr>
            <p:ph type="title"/>
          </p:nvPr>
        </p:nvSpPr>
        <p:spPr>
          <a:xfrm>
            <a:off x="914400" y="274638"/>
            <a:ext cx="7772400" cy="706437"/>
          </a:xfrm>
        </p:spPr>
        <p:txBody>
          <a:bodyPr/>
          <a:lstStyle/>
          <a:p>
            <a:pPr algn="ctr"/>
            <a:r>
              <a:rPr lang="en-GB" altLang="fr-FR">
                <a:ea typeface="MS PGothic" charset="-128"/>
                <a:cs typeface="ＭＳ Ｐゴシック" charset="-128"/>
              </a:rPr>
              <a:t>Proofreading</a:t>
            </a:r>
          </a:p>
        </p:txBody>
      </p:sp>
      <p:sp>
        <p:nvSpPr>
          <p:cNvPr id="3" name="Espace réservé du contenu 2"/>
          <p:cNvSpPr>
            <a:spLocks noGrp="1"/>
          </p:cNvSpPr>
          <p:nvPr>
            <p:ph sz="quarter" idx="1"/>
          </p:nvPr>
        </p:nvSpPr>
        <p:spPr>
          <a:xfrm>
            <a:off x="611188" y="981075"/>
            <a:ext cx="8281987" cy="5038725"/>
          </a:xfrm>
        </p:spPr>
        <p:txBody>
          <a:bodyPr/>
          <a:lstStyle/>
          <a:p>
            <a:pPr marL="0" indent="0">
              <a:buFont typeface="Wingdings 2" charset="2"/>
              <a:buNone/>
            </a:pPr>
            <a:r>
              <a:rPr lang="en-GB" altLang="fr-FR">
                <a:ea typeface="MS PGothic" charset="-128"/>
                <a:cs typeface="ＭＳ Ｐゴシック" charset="-128"/>
              </a:rPr>
              <a:t>Find and correct the mistake:</a:t>
            </a:r>
          </a:p>
          <a:p>
            <a:pPr marL="0" indent="0"/>
            <a:r>
              <a:rPr lang="en-GB" altLang="fr-FR">
                <a:ea typeface="MS PGothic" charset="-128"/>
                <a:cs typeface="ＭＳ Ｐゴシック" charset="-128"/>
              </a:rPr>
              <a:t>This is one of the most popular film in France.</a:t>
            </a:r>
          </a:p>
          <a:p>
            <a:pPr marL="0" indent="0"/>
            <a:r>
              <a:rPr lang="en-GB" altLang="fr-FR">
                <a:ea typeface="MS PGothic" charset="-128"/>
                <a:cs typeface="ＭＳ Ｐゴシック" charset="-128"/>
              </a:rPr>
              <a:t>If school do not have a clear plan of how and why it wish to implement IT, then they may waste money.</a:t>
            </a:r>
          </a:p>
          <a:p>
            <a:pPr marL="0" indent="0"/>
            <a:r>
              <a:rPr lang="en-GB" altLang="fr-FR">
                <a:ea typeface="MS PGothic" charset="-128"/>
                <a:cs typeface="ＭＳ Ｐゴシック" charset="-128"/>
              </a:rPr>
              <a:t>Nicolas Sarkozy has been president of France from 2007 to 2012.</a:t>
            </a:r>
          </a:p>
          <a:p>
            <a:pPr marL="0" indent="0"/>
            <a:r>
              <a:rPr lang="en-GB" altLang="fr-FR">
                <a:ea typeface="MS PGothic" charset="-128"/>
                <a:cs typeface="ＭＳ Ｐゴシック" charset="-128"/>
              </a:rPr>
              <a:t>Great Britain hasn</a:t>
            </a:r>
            <a:r>
              <a:rPr lang="en-GB" altLang="en-GB">
                <a:ea typeface="MS PGothic" charset="-128"/>
                <a:cs typeface="ＭＳ Ｐゴシック" charset="-128"/>
              </a:rPr>
              <a:t>’</a:t>
            </a:r>
            <a:r>
              <a:rPr lang="en-GB" altLang="fr-FR">
                <a:ea typeface="MS PGothic" charset="-128"/>
                <a:cs typeface="ＭＳ Ｐゴシック" charset="-128"/>
              </a:rPr>
              <a:t>t really understood what it means to leave Europe.</a:t>
            </a:r>
          </a:p>
          <a:p>
            <a:pPr marL="0" indent="0"/>
            <a:r>
              <a:rPr lang="en-GB" altLang="fr-FR">
                <a:ea typeface="MS PGothic" charset="-128"/>
                <a:cs typeface="ＭＳ Ｐゴシック" charset="-128"/>
              </a:rPr>
              <a:t>Even if France was invaded during the Second World War, it managed to fight back with the </a:t>
            </a:r>
            <a:r>
              <a:rPr lang="en-GB" altLang="en-GB">
                <a:ea typeface="MS PGothic" charset="-128"/>
                <a:cs typeface="ＭＳ Ｐゴシック" charset="-128"/>
              </a:rPr>
              <a:t>‘</a:t>
            </a:r>
            <a:r>
              <a:rPr lang="en-GB" altLang="fr-FR">
                <a:ea typeface="MS PGothic" charset="-128"/>
                <a:cs typeface="ＭＳ Ｐゴシック" charset="-128"/>
              </a:rPr>
              <a:t>Résistance</a:t>
            </a:r>
            <a:r>
              <a:rPr lang="en-GB" altLang="en-GB">
                <a:ea typeface="MS PGothic" charset="-128"/>
                <a:cs typeface="ＭＳ Ｐゴシック" charset="-128"/>
              </a:rPr>
              <a:t>’</a:t>
            </a:r>
            <a:r>
              <a:rPr lang="en-GB" altLang="fr-FR">
                <a:ea typeface="MS PGothic" charset="-128"/>
                <a:cs typeface="ＭＳ Ｐゴシック" charset="-128"/>
              </a:rPr>
              <a:t>. </a:t>
            </a:r>
          </a:p>
          <a:p>
            <a:pPr marL="0" indent="0"/>
            <a:r>
              <a:rPr lang="en-GB" altLang="fr-FR">
                <a:ea typeface="MS PGothic" charset="-128"/>
                <a:cs typeface="ＭＳ Ｐゴシック" charset="-128"/>
              </a:rPr>
              <a:t>President Macron has changed his appearance radically, his spouse cut his hair in the bath, this allowed him to save a considerable amount of money. </a:t>
            </a:r>
          </a:p>
          <a:p>
            <a:pPr marL="0" indent="0"/>
            <a:endParaRPr lang="en-GB" altLang="fr-FR">
              <a:ea typeface="MS PGothic" charset="-128"/>
              <a:cs typeface="ＭＳ Ｐゴシック" charset="-128"/>
            </a:endParaRPr>
          </a:p>
          <a:p>
            <a:pPr marL="0" indent="0"/>
            <a:endParaRPr lang="en-GB" altLang="fr-FR">
              <a:ea typeface="MS PGothic"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re 1"/>
          <p:cNvSpPr>
            <a:spLocks noGrp="1"/>
          </p:cNvSpPr>
          <p:nvPr>
            <p:ph type="title"/>
          </p:nvPr>
        </p:nvSpPr>
        <p:spPr/>
        <p:txBody>
          <a:bodyPr/>
          <a:lstStyle/>
          <a:p>
            <a:pPr algn="ctr"/>
            <a:r>
              <a:rPr lang="en-GB" altLang="fr-FR">
                <a:ea typeface="MS PGothic" charset="-128"/>
                <a:cs typeface="ＭＳ Ｐゴシック" charset="-128"/>
              </a:rPr>
              <a:t>Proofreading techniques</a:t>
            </a:r>
          </a:p>
        </p:txBody>
      </p:sp>
      <p:sp>
        <p:nvSpPr>
          <p:cNvPr id="44034" name="Espace réservé du contenu 2"/>
          <p:cNvSpPr>
            <a:spLocks noGrp="1"/>
          </p:cNvSpPr>
          <p:nvPr>
            <p:ph sz="quarter" idx="1"/>
          </p:nvPr>
        </p:nvSpPr>
        <p:spPr/>
        <p:txBody>
          <a:bodyPr/>
          <a:lstStyle/>
          <a:p>
            <a:pPr marL="0" indent="0">
              <a:buFont typeface="Wingdings 2" charset="2"/>
              <a:buNone/>
            </a:pPr>
            <a:r>
              <a:rPr lang="en-GB" altLang="fr-FR" b="1">
                <a:ea typeface="MS PGothic" charset="-128"/>
                <a:cs typeface="ＭＳ Ｐゴシック" charset="-128"/>
              </a:rPr>
              <a:t>Read and check your text:</a:t>
            </a:r>
          </a:p>
          <a:p>
            <a:pPr marL="0" indent="0"/>
            <a:r>
              <a:rPr lang="en-GB" altLang="fr-FR">
                <a:ea typeface="MS PGothic" charset="-128"/>
                <a:cs typeface="ＭＳ Ｐゴシック" charset="-128"/>
              </a:rPr>
              <a:t>Use the criteria already mentioned in the PPT, e.g. no contractions, clear thesis statement</a:t>
            </a:r>
            <a:r>
              <a:rPr lang="is-IS" altLang="fr-FR">
                <a:ea typeface="MS PGothic" charset="-128"/>
                <a:cs typeface="ＭＳ Ｐゴシック" charset="-128"/>
              </a:rPr>
              <a:t>…</a:t>
            </a:r>
          </a:p>
          <a:p>
            <a:pPr marL="0" indent="0"/>
            <a:r>
              <a:rPr lang="is-IS" altLang="fr-FR">
                <a:ea typeface="MS PGothic" charset="-128"/>
                <a:cs typeface="ＭＳ Ｐゴシック" charset="-128"/>
              </a:rPr>
              <a:t>Check for spelling</a:t>
            </a:r>
          </a:p>
          <a:p>
            <a:pPr marL="0" indent="0"/>
            <a:r>
              <a:rPr lang="is-IS" altLang="fr-FR">
                <a:ea typeface="MS PGothic" charset="-128"/>
                <a:cs typeface="ＭＳ Ｐゴシック" charset="-128"/>
              </a:rPr>
              <a:t>Check for correct use of tenses and agreement between parts of sentences.</a:t>
            </a:r>
          </a:p>
          <a:p>
            <a:pPr marL="0" indent="0"/>
            <a:r>
              <a:rPr lang="is-IS" altLang="fr-FR">
                <a:ea typeface="MS PGothic" charset="-128"/>
                <a:cs typeface="ＭＳ Ｐゴシック" charset="-128"/>
              </a:rPr>
              <a:t>If you have the opportunity, read your text at a later date with </a:t>
            </a:r>
            <a:r>
              <a:rPr lang="is-IS" altLang="en-GB">
                <a:ea typeface="MS PGothic" charset="-128"/>
                <a:cs typeface="ＭＳ Ｐゴシック" charset="-128"/>
              </a:rPr>
              <a:t>‘</a:t>
            </a:r>
            <a:r>
              <a:rPr lang="is-IS" altLang="fr-FR">
                <a:ea typeface="MS PGothic" charset="-128"/>
                <a:cs typeface="ＭＳ Ｐゴシック" charset="-128"/>
              </a:rPr>
              <a:t>fresh</a:t>
            </a:r>
            <a:r>
              <a:rPr lang="is-IS" altLang="en-GB">
                <a:ea typeface="MS PGothic" charset="-128"/>
                <a:cs typeface="ＭＳ Ｐゴシック" charset="-128"/>
              </a:rPr>
              <a:t>’</a:t>
            </a:r>
            <a:r>
              <a:rPr lang="is-IS" altLang="fr-FR">
                <a:ea typeface="MS PGothic" charset="-128"/>
                <a:cs typeface="ＭＳ Ｐゴシック" charset="-128"/>
              </a:rPr>
              <a:t> eyes.</a:t>
            </a:r>
          </a:p>
          <a:p>
            <a:pPr marL="0" indent="0"/>
            <a:r>
              <a:rPr lang="is-IS" altLang="fr-FR">
                <a:ea typeface="MS PGothic" charset="-128"/>
                <a:cs typeface="ＭＳ Ｐゴシック" charset="-128"/>
              </a:rPr>
              <a:t>Ask a friend to check your text</a:t>
            </a:r>
          </a:p>
          <a:p>
            <a:pPr marL="0" indent="0"/>
            <a:r>
              <a:rPr lang="is-IS" altLang="fr-FR">
                <a:ea typeface="MS PGothic" charset="-128"/>
                <a:cs typeface="ＭＳ Ｐゴシック" charset="-128"/>
              </a:rPr>
              <a:t>Read your text </a:t>
            </a:r>
            <a:r>
              <a:rPr lang="is-IS" altLang="en-GB">
                <a:ea typeface="MS PGothic" charset="-128"/>
                <a:cs typeface="ＭＳ Ｐゴシック" charset="-128"/>
              </a:rPr>
              <a:t>‘</a:t>
            </a:r>
            <a:r>
              <a:rPr lang="is-IS" altLang="fr-FR">
                <a:ea typeface="MS PGothic" charset="-128"/>
                <a:cs typeface="ＭＳ Ｐゴシック" charset="-128"/>
              </a:rPr>
              <a:t>backwards</a:t>
            </a:r>
            <a:r>
              <a:rPr lang="is-IS" altLang="en-GB">
                <a:ea typeface="MS PGothic" charset="-128"/>
                <a:cs typeface="ＭＳ Ｐゴシック" charset="-128"/>
              </a:rPr>
              <a:t>’</a:t>
            </a:r>
            <a:r>
              <a:rPr lang="is-IS" altLang="fr-FR">
                <a:ea typeface="MS PGothic" charset="-128"/>
                <a:cs typeface="ＭＳ Ｐゴシック" charset="-128"/>
              </a:rPr>
              <a:t>.</a:t>
            </a:r>
            <a:endParaRPr lang="en-GB" altLang="fr-FR">
              <a:ea typeface="MS PGothic" charset="-128"/>
              <a:cs typeface="ＭＳ Ｐゴシック"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re 1"/>
          <p:cNvSpPr>
            <a:spLocks noGrp="1"/>
          </p:cNvSpPr>
          <p:nvPr>
            <p:ph type="title"/>
          </p:nvPr>
        </p:nvSpPr>
        <p:spPr/>
        <p:txBody>
          <a:bodyPr/>
          <a:lstStyle/>
          <a:p>
            <a:pPr algn="ctr" eaLnBrk="1" hangingPunct="1"/>
            <a:r>
              <a:rPr lang="fr-FR" altLang="fr-FR">
                <a:ea typeface="MS PGothic" charset="-128"/>
                <a:cs typeface="ＭＳ Ｐゴシック" charset="-128"/>
              </a:rPr>
              <a:t>Advice: Use linking words for cohesion</a:t>
            </a:r>
          </a:p>
        </p:txBody>
      </p:sp>
      <p:sp>
        <p:nvSpPr>
          <p:cNvPr id="3" name="Espace réservé du contenu 2"/>
          <p:cNvSpPr>
            <a:spLocks noGrp="1"/>
          </p:cNvSpPr>
          <p:nvPr>
            <p:ph sz="quarter" idx="1"/>
          </p:nvPr>
        </p:nvSpPr>
        <p:spPr/>
        <p:txBody>
          <a:bodyPr/>
          <a:lstStyle/>
          <a:p>
            <a:pPr eaLnBrk="1" hangingPunct="1">
              <a:lnSpc>
                <a:spcPct val="70000"/>
              </a:lnSpc>
            </a:pPr>
            <a:r>
              <a:rPr lang="en-US" altLang="fr-FR" sz="2300">
                <a:latin typeface="Arial Narrow" charset="0"/>
                <a:ea typeface="MS PGothic" charset="-128"/>
                <a:cs typeface="ＭＳ Ｐゴシック" charset="-128"/>
              </a:rPr>
              <a:t>1.It can be difficult to write an essay, </a:t>
            </a:r>
            <a:r>
              <a:rPr lang="en-US" altLang="fr-FR" sz="2300" i="1">
                <a:solidFill>
                  <a:srgbClr val="FF0000"/>
                </a:solidFill>
                <a:latin typeface="Arial Narrow" charset="0"/>
                <a:ea typeface="MS PGothic" charset="-128"/>
                <a:cs typeface="ＭＳ Ｐゴシック" charset="-128"/>
              </a:rPr>
              <a:t>because/ although</a:t>
            </a:r>
            <a:r>
              <a:rPr lang="en-US" altLang="fr-FR" sz="2300">
                <a:solidFill>
                  <a:srgbClr val="FF0000"/>
                </a:solidFill>
                <a:latin typeface="Arial Narrow" charset="0"/>
                <a:ea typeface="MS PGothic" charset="-128"/>
                <a:cs typeface="ＭＳ Ｐゴシック" charset="-128"/>
              </a:rPr>
              <a:t> </a:t>
            </a:r>
            <a:r>
              <a:rPr lang="en-US" altLang="fr-FR" sz="2300">
                <a:latin typeface="Arial Narrow" charset="0"/>
                <a:ea typeface="MS PGothic" charset="-128"/>
                <a:cs typeface="ＭＳ Ｐゴシック" charset="-128"/>
              </a:rPr>
              <a:t>there are several things you can do to make the job easier.</a:t>
            </a:r>
            <a:endParaRPr lang="fr-FR" altLang="fr-FR" sz="2300">
              <a:latin typeface="Arial Narrow" charset="0"/>
              <a:ea typeface="MS PGothic" charset="-128"/>
              <a:cs typeface="ＭＳ Ｐゴシック" charset="-128"/>
            </a:endParaRPr>
          </a:p>
          <a:p>
            <a:pPr eaLnBrk="1" hangingPunct="1">
              <a:lnSpc>
                <a:spcPct val="70000"/>
              </a:lnSpc>
            </a:pPr>
            <a:r>
              <a:rPr lang="en-US" altLang="fr-FR" sz="2300">
                <a:latin typeface="Arial Narrow" charset="0"/>
                <a:ea typeface="MS PGothic" charset="-128"/>
                <a:cs typeface="ＭＳ Ｐゴシック" charset="-128"/>
              </a:rPr>
              <a:t>2. There are several things you can do to make writing easier. </a:t>
            </a:r>
            <a:r>
              <a:rPr lang="en-US" altLang="fr-FR" sz="2300" i="1">
                <a:solidFill>
                  <a:srgbClr val="FF0000"/>
                </a:solidFill>
                <a:latin typeface="Arial Narrow" charset="0"/>
                <a:ea typeface="MS PGothic" charset="-128"/>
                <a:cs typeface="ＭＳ Ｐゴシック" charset="-128"/>
              </a:rPr>
              <a:t>For example / However</a:t>
            </a:r>
            <a:r>
              <a:rPr lang="en-US" altLang="fr-FR" sz="2300">
                <a:latin typeface="Arial Narrow" charset="0"/>
                <a:ea typeface="MS PGothic" charset="-128"/>
                <a:cs typeface="ＭＳ Ｐゴシック" charset="-128"/>
              </a:rPr>
              <a:t>, it can be helpful to make a rough plan of your ideas.</a:t>
            </a:r>
            <a:endParaRPr lang="fr-FR" altLang="fr-FR" sz="2300">
              <a:latin typeface="Arial Narrow" charset="0"/>
              <a:ea typeface="MS PGothic" charset="-128"/>
              <a:cs typeface="ＭＳ Ｐゴシック" charset="-128"/>
            </a:endParaRPr>
          </a:p>
          <a:p>
            <a:pPr eaLnBrk="1" hangingPunct="1">
              <a:lnSpc>
                <a:spcPct val="70000"/>
              </a:lnSpc>
            </a:pPr>
            <a:r>
              <a:rPr lang="en-US" altLang="fr-FR" sz="2300">
                <a:latin typeface="Arial Narrow" charset="0"/>
                <a:ea typeface="MS PGothic" charset="-128"/>
                <a:cs typeface="ＭＳ Ｐゴシック" charset="-128"/>
              </a:rPr>
              <a:t>3. It can be helpful to practice writing within the time limit. You can time yourself with a clock </a:t>
            </a:r>
            <a:r>
              <a:rPr lang="en-US" altLang="fr-FR" sz="2300" i="1">
                <a:solidFill>
                  <a:srgbClr val="FF0000"/>
                </a:solidFill>
                <a:latin typeface="Arial Narrow" charset="0"/>
                <a:ea typeface="MS PGothic" charset="-128"/>
                <a:cs typeface="ＭＳ Ｐゴシック" charset="-128"/>
              </a:rPr>
              <a:t>and / or</a:t>
            </a:r>
            <a:r>
              <a:rPr lang="en-US" altLang="fr-FR" sz="2300">
                <a:solidFill>
                  <a:srgbClr val="FF0000"/>
                </a:solidFill>
                <a:latin typeface="Arial Narrow" charset="0"/>
                <a:ea typeface="MS PGothic" charset="-128"/>
                <a:cs typeface="ＭＳ Ｐゴシック" charset="-128"/>
              </a:rPr>
              <a:t> </a:t>
            </a:r>
            <a:r>
              <a:rPr lang="en-US" altLang="fr-FR" sz="2300">
                <a:latin typeface="Arial Narrow" charset="0"/>
                <a:ea typeface="MS PGothic" charset="-128"/>
                <a:cs typeface="ＭＳ Ｐゴシック" charset="-128"/>
              </a:rPr>
              <a:t>a stopwatch. You will not be allowed to use equipment </a:t>
            </a:r>
            <a:r>
              <a:rPr lang="en-US" altLang="fr-FR" sz="2300" i="1">
                <a:solidFill>
                  <a:srgbClr val="FF0000"/>
                </a:solidFill>
                <a:latin typeface="Arial Narrow" charset="0"/>
                <a:ea typeface="MS PGothic" charset="-128"/>
                <a:cs typeface="ＭＳ Ｐゴシック" charset="-128"/>
              </a:rPr>
              <a:t>as a result/such </a:t>
            </a:r>
            <a:r>
              <a:rPr lang="en-US" altLang="fr-FR" sz="2300" i="1">
                <a:latin typeface="Arial Narrow" charset="0"/>
                <a:ea typeface="MS PGothic" charset="-128"/>
                <a:cs typeface="ＭＳ Ｐゴシック" charset="-128"/>
              </a:rPr>
              <a:t>as</a:t>
            </a:r>
            <a:r>
              <a:rPr lang="en-US" altLang="fr-FR" sz="2300">
                <a:latin typeface="Arial Narrow" charset="0"/>
                <a:ea typeface="MS PGothic" charset="-128"/>
                <a:cs typeface="ＭＳ Ｐゴシック" charset="-128"/>
              </a:rPr>
              <a:t> a dictionary during the test.</a:t>
            </a:r>
            <a:endParaRPr lang="fr-FR" altLang="fr-FR" sz="2300">
              <a:latin typeface="Arial Narrow" charset="0"/>
              <a:ea typeface="MS PGothic" charset="-128"/>
              <a:cs typeface="ＭＳ Ｐゴシック" charset="-128"/>
            </a:endParaRPr>
          </a:p>
          <a:p>
            <a:pPr eaLnBrk="1" hangingPunct="1">
              <a:lnSpc>
                <a:spcPct val="70000"/>
              </a:lnSpc>
            </a:pPr>
            <a:r>
              <a:rPr lang="en-US" altLang="fr-FR" sz="2300">
                <a:latin typeface="Arial Narrow" charset="0"/>
                <a:ea typeface="MS PGothic" charset="-128"/>
                <a:cs typeface="ＭＳ Ｐゴシック" charset="-128"/>
              </a:rPr>
              <a:t>4. I think I did well in the test </a:t>
            </a:r>
            <a:r>
              <a:rPr lang="en-US" altLang="fr-FR" sz="2300" i="1">
                <a:solidFill>
                  <a:srgbClr val="FF0000"/>
                </a:solidFill>
                <a:latin typeface="Arial Narrow" charset="0"/>
                <a:ea typeface="MS PGothic" charset="-128"/>
                <a:cs typeface="ＭＳ Ｐゴシック" charset="-128"/>
              </a:rPr>
              <a:t>although / in spite of</a:t>
            </a:r>
            <a:r>
              <a:rPr lang="en-US" altLang="fr-FR" sz="2300">
                <a:solidFill>
                  <a:srgbClr val="FF0000"/>
                </a:solidFill>
                <a:latin typeface="Arial Narrow" charset="0"/>
                <a:ea typeface="MS PGothic" charset="-128"/>
                <a:cs typeface="ＭＳ Ｐゴシック" charset="-128"/>
              </a:rPr>
              <a:t> </a:t>
            </a:r>
            <a:r>
              <a:rPr lang="en-US" altLang="fr-FR" sz="2300">
                <a:latin typeface="Arial Narrow" charset="0"/>
                <a:ea typeface="MS PGothic" charset="-128"/>
                <a:cs typeface="ＭＳ Ｐゴシック" charset="-128"/>
              </a:rPr>
              <a:t>I did run out of time at the end.</a:t>
            </a:r>
            <a:endParaRPr lang="fr-FR" altLang="fr-FR" sz="2300">
              <a:latin typeface="Arial Narrow" charset="0"/>
              <a:ea typeface="MS PGothic" charset="-128"/>
              <a:cs typeface="ＭＳ Ｐゴシック" charset="-128"/>
            </a:endParaRPr>
          </a:p>
          <a:p>
            <a:pPr eaLnBrk="1" hangingPunct="1">
              <a:lnSpc>
                <a:spcPct val="70000"/>
              </a:lnSpc>
            </a:pPr>
            <a:r>
              <a:rPr lang="en-US" altLang="fr-FR" sz="2300">
                <a:latin typeface="Arial Narrow" charset="0"/>
                <a:ea typeface="MS PGothic" charset="-128"/>
                <a:cs typeface="ＭＳ Ｐゴシック" charset="-128"/>
              </a:rPr>
              <a:t>5. I think that my vocabulary has improved </a:t>
            </a:r>
            <a:r>
              <a:rPr lang="en-US" altLang="fr-FR" sz="2300" i="1">
                <a:solidFill>
                  <a:srgbClr val="FF0000"/>
                </a:solidFill>
                <a:latin typeface="Arial Narrow" charset="0"/>
                <a:ea typeface="MS PGothic" charset="-128"/>
                <a:cs typeface="ＭＳ Ｐゴシック" charset="-128"/>
              </a:rPr>
              <a:t>because/as a result of</a:t>
            </a:r>
            <a:r>
              <a:rPr lang="en-US" altLang="fr-FR" sz="2300">
                <a:solidFill>
                  <a:srgbClr val="FF0000"/>
                </a:solidFill>
                <a:latin typeface="Arial Narrow" charset="0"/>
                <a:ea typeface="MS PGothic" charset="-128"/>
                <a:cs typeface="ＭＳ Ｐゴシック" charset="-128"/>
              </a:rPr>
              <a:t> </a:t>
            </a:r>
            <a:r>
              <a:rPr lang="en-US" altLang="fr-FR" sz="2300">
                <a:latin typeface="Arial Narrow" charset="0"/>
                <a:ea typeface="MS PGothic" charset="-128"/>
                <a:cs typeface="ＭＳ Ｐゴシック" charset="-128"/>
              </a:rPr>
              <a:t>going over my vocabulary in class.</a:t>
            </a:r>
          </a:p>
          <a:p>
            <a:pPr eaLnBrk="1" hangingPunct="1">
              <a:lnSpc>
                <a:spcPct val="70000"/>
              </a:lnSpc>
            </a:pPr>
            <a:r>
              <a:rPr lang="en-US" altLang="fr-FR" sz="2300">
                <a:solidFill>
                  <a:srgbClr val="FF0000"/>
                </a:solidFill>
                <a:latin typeface="Arial Narrow" charset="0"/>
                <a:ea typeface="MS PGothic" charset="-128"/>
                <a:cs typeface="ＭＳ Ｐゴシック" charset="-128"/>
              </a:rPr>
              <a:t>Even if/even though </a:t>
            </a:r>
            <a:r>
              <a:rPr lang="en-US" altLang="fr-FR" sz="2300">
                <a:latin typeface="Arial Narrow" charset="0"/>
                <a:ea typeface="MS PGothic" charset="-128"/>
                <a:cs typeface="ＭＳ Ｐゴシック" charset="-128"/>
              </a:rPr>
              <a:t>it rains next weekend, I will still go running.</a:t>
            </a:r>
            <a:endParaRPr lang="fr-FR" altLang="fr-FR" sz="2300">
              <a:latin typeface="Arial Narrow" charset="0"/>
              <a:ea typeface="MS PGothic" charset="-128"/>
              <a:cs typeface="ＭＳ Ｐゴシック" charset="-128"/>
            </a:endParaRPr>
          </a:p>
          <a:p>
            <a:pPr eaLnBrk="1" hangingPunct="1">
              <a:lnSpc>
                <a:spcPct val="70000"/>
              </a:lnSpc>
              <a:buFont typeface="Wingdings 2" charset="2"/>
              <a:buNone/>
            </a:pPr>
            <a:r>
              <a:rPr lang="en-US" altLang="fr-FR" sz="1000">
                <a:ea typeface="MS PGothic" charset="-128"/>
                <a:cs typeface="ＭＳ Ｐゴシック" charset="-128"/>
              </a:rPr>
              <a:t> </a:t>
            </a:r>
            <a:endParaRPr lang="fr-FR" altLang="fr-FR" sz="1000">
              <a:ea typeface="MS PGothic" charset="-128"/>
              <a:cs typeface="ＭＳ Ｐゴシック" charset="-128"/>
            </a:endParaRPr>
          </a:p>
          <a:p>
            <a:pPr eaLnBrk="1" hangingPunct="1">
              <a:lnSpc>
                <a:spcPct val="70000"/>
              </a:lnSpc>
            </a:pPr>
            <a:endParaRPr lang="fr-FR" altLang="fr-FR" sz="1000">
              <a:ea typeface="MS PGothic"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p:txBody>
          <a:bodyPr/>
          <a:lstStyle/>
          <a:p>
            <a:pPr algn="ctr"/>
            <a:r>
              <a:rPr lang="en-GB" altLang="fr-FR">
                <a:ea typeface="MS PGothic" charset="-128"/>
                <a:cs typeface="ＭＳ Ｐゴシック" charset="-128"/>
              </a:rPr>
              <a:t>Formal vs. Informal English </a:t>
            </a:r>
          </a:p>
        </p:txBody>
      </p:sp>
      <p:sp>
        <p:nvSpPr>
          <p:cNvPr id="18434" name="Espace réservé du contenu 2"/>
          <p:cNvSpPr>
            <a:spLocks noGrp="1"/>
          </p:cNvSpPr>
          <p:nvPr>
            <p:ph sz="quarter" idx="1"/>
          </p:nvPr>
        </p:nvSpPr>
        <p:spPr/>
        <p:txBody>
          <a:bodyPr/>
          <a:lstStyle/>
          <a:p>
            <a:pPr marL="0" indent="0">
              <a:buFont typeface="Wingdings 2" charset="2"/>
              <a:buNone/>
            </a:pPr>
            <a:r>
              <a:rPr lang="en-GB" altLang="fr-FR" sz="3600">
                <a:ea typeface="MS PGothic" charset="-128"/>
                <a:cs typeface="ＭＳ Ｐゴシック" charset="-128"/>
              </a:rPr>
              <a:t>Register</a:t>
            </a:r>
          </a:p>
          <a:p>
            <a:pPr marL="0" indent="0"/>
            <a:r>
              <a:rPr lang="en-GB" altLang="fr-FR" sz="3600">
                <a:ea typeface="MS PGothic" charset="-128"/>
                <a:cs typeface="ＭＳ Ｐゴシック" charset="-128"/>
              </a:rPr>
              <a:t>Context</a:t>
            </a:r>
          </a:p>
          <a:p>
            <a:pPr marL="0" indent="0"/>
            <a:r>
              <a:rPr lang="en-GB" altLang="fr-FR" sz="3600">
                <a:ea typeface="MS PGothic" charset="-128"/>
                <a:cs typeface="ＭＳ Ｐゴシック" charset="-128"/>
              </a:rPr>
              <a:t>Public</a:t>
            </a:r>
          </a:p>
          <a:p>
            <a:pPr marL="0" indent="0">
              <a:buFont typeface="Wingdings 2" charset="2"/>
              <a:buNone/>
            </a:pPr>
            <a:endParaRPr lang="en-GB" altLang="fr-FR" sz="3600">
              <a:ea typeface="MS PGothic" charset="-128"/>
              <a:cs typeface="ＭＳ Ｐゴシック" charset="-128"/>
            </a:endParaRPr>
          </a:p>
          <a:p>
            <a:pPr marL="0" indent="0">
              <a:buFont typeface="Wingdings 2" charset="2"/>
              <a:buNone/>
            </a:pPr>
            <a:endParaRPr lang="en-GB" altLang="fr-FR">
              <a:ea typeface="MS PGothic" charset="-128"/>
              <a:cs typeface="ＭＳ Ｐゴシック"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1"/>
          <p:cNvSpPr>
            <a:spLocks noGrp="1"/>
          </p:cNvSpPr>
          <p:nvPr>
            <p:ph type="title"/>
          </p:nvPr>
        </p:nvSpPr>
        <p:spPr/>
        <p:txBody>
          <a:bodyPr/>
          <a:lstStyle/>
          <a:p>
            <a:pPr algn="ctr"/>
            <a:r>
              <a:rPr lang="en-GB" altLang="fr-FR">
                <a:ea typeface="MS PGothic" charset="-128"/>
                <a:cs typeface="ＭＳ Ｐゴシック" charset="-128"/>
              </a:rPr>
              <a:t>Formal vs. Informal English </a:t>
            </a:r>
          </a:p>
        </p:txBody>
      </p:sp>
      <p:sp>
        <p:nvSpPr>
          <p:cNvPr id="22530" name="Espace réservé du contenu 2"/>
          <p:cNvSpPr>
            <a:spLocks noGrp="1"/>
          </p:cNvSpPr>
          <p:nvPr>
            <p:ph sz="quarter" idx="1"/>
          </p:nvPr>
        </p:nvSpPr>
        <p:spPr/>
        <p:txBody>
          <a:bodyPr/>
          <a:lstStyle/>
          <a:p>
            <a:pPr marL="0" indent="0">
              <a:buFont typeface="Wingdings 2" charset="2"/>
              <a:buNone/>
            </a:pPr>
            <a:r>
              <a:rPr lang="en-GB" altLang="fr-FR" b="1">
                <a:ea typeface="MS PGothic" charset="-128"/>
                <a:cs typeface="ＭＳ Ｐゴシック" charset="-128"/>
              </a:rPr>
              <a:t>Features of </a:t>
            </a:r>
            <a:r>
              <a:rPr lang="en-GB" altLang="fr-FR" b="1" u="sng">
                <a:ea typeface="MS PGothic" charset="-128"/>
                <a:cs typeface="ＭＳ Ｐゴシック" charset="-128"/>
              </a:rPr>
              <a:t>informal writing</a:t>
            </a:r>
            <a:r>
              <a:rPr lang="en-GB" altLang="fr-FR" b="1">
                <a:ea typeface="MS PGothic" charset="-128"/>
                <a:cs typeface="ＭＳ Ｐゴシック" charset="-128"/>
              </a:rPr>
              <a:t>:</a:t>
            </a:r>
          </a:p>
          <a:p>
            <a:pPr marL="0" indent="0"/>
            <a:r>
              <a:rPr lang="en-GB" altLang="fr-FR">
                <a:ea typeface="MS PGothic" charset="-128"/>
                <a:cs typeface="ＭＳ Ｐゴシック" charset="-128"/>
              </a:rPr>
              <a:t>Similarity to spoken English </a:t>
            </a:r>
          </a:p>
          <a:p>
            <a:pPr marL="0" indent="0"/>
            <a:r>
              <a:rPr lang="en-GB" altLang="fr-FR">
                <a:ea typeface="MS PGothic" charset="-128"/>
                <a:cs typeface="ＭＳ Ｐゴシック" charset="-128"/>
              </a:rPr>
              <a:t>Context as given</a:t>
            </a:r>
          </a:p>
          <a:p>
            <a:pPr marL="0" indent="0"/>
            <a:r>
              <a:rPr lang="en-GB" altLang="fr-FR">
                <a:ea typeface="MS PGothic" charset="-128"/>
                <a:cs typeface="ＭＳ Ｐゴシック" charset="-128"/>
              </a:rPr>
              <a:t>Contractions – </a:t>
            </a:r>
            <a:r>
              <a:rPr lang="en-GB" altLang="en-GB">
                <a:ea typeface="MS PGothic" charset="-128"/>
                <a:cs typeface="ＭＳ Ｐゴシック" charset="-128"/>
              </a:rPr>
              <a:t>‘</a:t>
            </a:r>
            <a:r>
              <a:rPr lang="en-GB" altLang="fr-FR">
                <a:ea typeface="MS PGothic" charset="-128"/>
                <a:cs typeface="ＭＳ Ｐゴシック" charset="-128"/>
              </a:rPr>
              <a:t>We</a:t>
            </a:r>
            <a:r>
              <a:rPr lang="en-GB" altLang="en-GB">
                <a:ea typeface="MS PGothic" charset="-128"/>
                <a:cs typeface="ＭＳ Ｐゴシック" charset="-128"/>
              </a:rPr>
              <a:t>’</a:t>
            </a:r>
            <a:r>
              <a:rPr lang="en-GB" altLang="fr-FR">
                <a:ea typeface="MS PGothic" charset="-128"/>
                <a:cs typeface="ＭＳ Ｐゴシック" charset="-128"/>
              </a:rPr>
              <a:t>ve, it</a:t>
            </a:r>
            <a:r>
              <a:rPr lang="en-GB" altLang="en-GB">
                <a:ea typeface="MS PGothic" charset="-128"/>
                <a:cs typeface="ＭＳ Ｐゴシック" charset="-128"/>
              </a:rPr>
              <a:t>’</a:t>
            </a:r>
            <a:r>
              <a:rPr lang="en-GB" altLang="fr-FR">
                <a:ea typeface="MS PGothic" charset="-128"/>
                <a:cs typeface="ＭＳ Ｐゴシック" charset="-128"/>
              </a:rPr>
              <a:t>ll</a:t>
            </a:r>
            <a:r>
              <a:rPr lang="is-IS" altLang="fr-FR">
                <a:ea typeface="MS PGothic" charset="-128"/>
                <a:cs typeface="ＭＳ Ｐゴシック" charset="-128"/>
              </a:rPr>
              <a:t>…</a:t>
            </a:r>
          </a:p>
          <a:p>
            <a:pPr marL="0" indent="0"/>
            <a:r>
              <a:rPr lang="is-IS" altLang="fr-FR">
                <a:ea typeface="MS PGothic" charset="-128"/>
                <a:cs typeface="ＭＳ Ｐゴシック" charset="-128"/>
              </a:rPr>
              <a:t>Personalisation – Personal pronouns – </a:t>
            </a:r>
            <a:r>
              <a:rPr lang="is-IS" altLang="en-GB">
                <a:ea typeface="MS PGothic" charset="-128"/>
                <a:cs typeface="ＭＳ Ｐゴシック" charset="-128"/>
              </a:rPr>
              <a:t>‘</a:t>
            </a:r>
            <a:r>
              <a:rPr lang="is-IS" altLang="fr-FR">
                <a:ea typeface="MS PGothic" charset="-128"/>
                <a:cs typeface="ＭＳ Ｐゴシック" charset="-128"/>
              </a:rPr>
              <a:t>I, we..., you...</a:t>
            </a:r>
            <a:r>
              <a:rPr lang="is-IS" altLang="en-GB">
                <a:ea typeface="MS PGothic" charset="-128"/>
                <a:cs typeface="ＭＳ Ｐゴシック" charset="-128"/>
              </a:rPr>
              <a:t>’</a:t>
            </a:r>
            <a:endParaRPr lang="is-IS" altLang="fr-FR">
              <a:ea typeface="MS PGothic" charset="-128"/>
              <a:cs typeface="ＭＳ Ｐゴシック" charset="-128"/>
            </a:endParaRPr>
          </a:p>
          <a:p>
            <a:pPr marL="0" indent="0"/>
            <a:r>
              <a:rPr lang="is-IS" altLang="fr-FR">
                <a:ea typeface="MS PGothic" charset="-128"/>
                <a:cs typeface="ＭＳ Ｐゴシック" charset="-128"/>
              </a:rPr>
              <a:t>Sometimes </a:t>
            </a:r>
            <a:r>
              <a:rPr lang="is-IS" altLang="en-GB">
                <a:ea typeface="MS PGothic" charset="-128"/>
                <a:cs typeface="ＭＳ Ｐゴシック" charset="-128"/>
              </a:rPr>
              <a:t>‘</a:t>
            </a:r>
            <a:r>
              <a:rPr lang="is-IS" altLang="fr-FR">
                <a:ea typeface="MS PGothic" charset="-128"/>
                <a:cs typeface="ＭＳ Ｐゴシック" charset="-128"/>
              </a:rPr>
              <a:t>incomplete</a:t>
            </a:r>
            <a:r>
              <a:rPr lang="is-IS" altLang="en-GB">
                <a:ea typeface="MS PGothic" charset="-128"/>
                <a:cs typeface="ＭＳ Ｐゴシック" charset="-128"/>
              </a:rPr>
              <a:t>’</a:t>
            </a:r>
            <a:r>
              <a:rPr lang="is-IS" altLang="fr-FR">
                <a:ea typeface="MS PGothic" charset="-128"/>
                <a:cs typeface="ＭＳ Ｐゴシック" charset="-128"/>
              </a:rPr>
              <a:t> sentences – </a:t>
            </a:r>
          </a:p>
          <a:p>
            <a:pPr marL="0" indent="0"/>
            <a:r>
              <a:rPr lang="fr-FR" altLang="fr-FR">
                <a:ea typeface="MS PGothic" charset="-128"/>
                <a:cs typeface="ＭＳ Ｐゴシック" charset="-128"/>
              </a:rPr>
              <a:t>C</a:t>
            </a:r>
            <a:r>
              <a:rPr lang="is-IS" altLang="fr-FR">
                <a:ea typeface="MS PGothic" charset="-128"/>
                <a:cs typeface="ＭＳ Ｐゴシック" charset="-128"/>
              </a:rPr>
              <a:t>olloquialisms, expressions, slang – </a:t>
            </a:r>
            <a:r>
              <a:rPr lang="is-IS" altLang="en-GB">
                <a:ea typeface="MS PGothic" charset="-128"/>
                <a:cs typeface="ＭＳ Ｐゴシック" charset="-128"/>
              </a:rPr>
              <a:t>‘</a:t>
            </a:r>
            <a:r>
              <a:rPr lang="is-IS" altLang="fr-FR">
                <a:ea typeface="MS PGothic" charset="-128"/>
                <a:cs typeface="ＭＳ Ｐゴシック" charset="-128"/>
              </a:rPr>
              <a:t>down under</a:t>
            </a:r>
            <a:r>
              <a:rPr lang="is-IS" altLang="en-GB">
                <a:ea typeface="MS PGothic" charset="-128"/>
                <a:cs typeface="ＭＳ Ｐゴシック" charset="-128"/>
              </a:rPr>
              <a:t>’</a:t>
            </a:r>
            <a:endParaRPr lang="is-IS" altLang="fr-FR">
              <a:ea typeface="MS PGothic" charset="-128"/>
              <a:cs typeface="ＭＳ Ｐゴシック" charset="-128"/>
            </a:endParaRPr>
          </a:p>
          <a:p>
            <a:pPr marL="0" indent="0"/>
            <a:r>
              <a:rPr lang="fr-FR" altLang="fr-FR">
                <a:ea typeface="MS PGothic" charset="-128"/>
                <a:cs typeface="ＭＳ Ｐゴシック" charset="-128"/>
              </a:rPr>
              <a:t>P</a:t>
            </a:r>
            <a:r>
              <a:rPr lang="is-IS" altLang="fr-FR">
                <a:ea typeface="MS PGothic" charset="-128"/>
                <a:cs typeface="ＭＳ Ｐゴシック" charset="-128"/>
              </a:rPr>
              <a:t>hrasal verbs</a:t>
            </a:r>
          </a:p>
          <a:p>
            <a:pPr marL="0" indent="0"/>
            <a:r>
              <a:rPr lang="fr-FR" altLang="fr-FR">
                <a:ea typeface="MS PGothic" charset="-128"/>
                <a:cs typeface="ＭＳ Ｐゴシック" charset="-128"/>
              </a:rPr>
              <a:t>S</a:t>
            </a:r>
            <a:r>
              <a:rPr lang="is-IS" altLang="fr-FR">
                <a:ea typeface="MS PGothic" charset="-128"/>
                <a:cs typeface="ＭＳ Ｐゴシック" charset="-128"/>
              </a:rPr>
              <a:t>horter sentences</a:t>
            </a:r>
          </a:p>
          <a:p>
            <a:pPr marL="0" indent="0">
              <a:buFont typeface="Wingdings 2" charset="2"/>
              <a:buNone/>
            </a:pPr>
            <a:endParaRPr lang="is-IS" altLang="fr-FR">
              <a:ea typeface="MS PGothic" charset="-128"/>
              <a:cs typeface="ＭＳ Ｐゴシック" charset="-128"/>
            </a:endParaRPr>
          </a:p>
          <a:p>
            <a:pPr marL="0" indent="0">
              <a:buFont typeface="Wingdings 2" charset="2"/>
              <a:buNone/>
            </a:pPr>
            <a:endParaRPr lang="is-IS" altLang="fr-FR">
              <a:ea typeface="MS PGothic" charset="-128"/>
              <a:cs typeface="ＭＳ Ｐゴシック" charset="-128"/>
            </a:endParaRPr>
          </a:p>
          <a:p>
            <a:pPr marL="0" indent="0">
              <a:buFont typeface="Wingdings 2" charset="2"/>
              <a:buNone/>
            </a:pPr>
            <a:endParaRPr lang="en-GB" altLang="fr-FR">
              <a:ea typeface="MS PGothic" charset="-128"/>
              <a:cs typeface="ＭＳ Ｐゴシック"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re 1"/>
          <p:cNvSpPr>
            <a:spLocks noGrp="1"/>
          </p:cNvSpPr>
          <p:nvPr>
            <p:ph type="title"/>
          </p:nvPr>
        </p:nvSpPr>
        <p:spPr>
          <a:xfrm>
            <a:off x="914400" y="274638"/>
            <a:ext cx="7772400" cy="777875"/>
          </a:xfrm>
        </p:spPr>
        <p:txBody>
          <a:bodyPr/>
          <a:lstStyle/>
          <a:p>
            <a:pPr algn="ctr"/>
            <a:r>
              <a:rPr lang="en-GB" altLang="fr-FR">
                <a:ea typeface="MS PGothic" charset="-128"/>
                <a:cs typeface="ＭＳ Ｐゴシック" charset="-128"/>
              </a:rPr>
              <a:t>Formal vs. Informal English </a:t>
            </a:r>
          </a:p>
        </p:txBody>
      </p:sp>
      <p:sp>
        <p:nvSpPr>
          <p:cNvPr id="3" name="Espace réservé du contenu 2"/>
          <p:cNvSpPr>
            <a:spLocks noGrp="1"/>
          </p:cNvSpPr>
          <p:nvPr>
            <p:ph sz="quarter" idx="1"/>
          </p:nvPr>
        </p:nvSpPr>
        <p:spPr>
          <a:xfrm>
            <a:off x="914400" y="1052736"/>
            <a:ext cx="7772400" cy="5688632"/>
          </a:xfrm>
          <a:extLst>
            <a:ext uri="{909E8E84-426E-40dd-AFC4-6F175D3DCCD1}"/>
            <a:ext uri="{91240B29-F687-4f45-9708-019B960494DF}"/>
          </a:extLst>
        </p:spPr>
        <p:txBody>
          <a:bodyPr/>
          <a:lstStyle/>
          <a:p>
            <a:pPr marL="0" indent="0">
              <a:buFont typeface="Wingdings 2" charset="0"/>
              <a:buNone/>
              <a:defRPr/>
            </a:pPr>
            <a:r>
              <a:rPr lang="en-GB" sz="2000" b="1" dirty="0">
                <a:ea typeface="ＭＳ Ｐゴシック" charset="0"/>
              </a:rPr>
              <a:t>Features of </a:t>
            </a:r>
            <a:r>
              <a:rPr lang="en-GB" sz="2000" b="1" u="sng" dirty="0">
                <a:ea typeface="ＭＳ Ｐゴシック" charset="0"/>
              </a:rPr>
              <a:t>formal writing</a:t>
            </a:r>
            <a:r>
              <a:rPr lang="en-GB" sz="2000" b="1" dirty="0">
                <a:ea typeface="ＭＳ Ｐゴシック" charset="0"/>
              </a:rPr>
              <a:t>:</a:t>
            </a:r>
            <a:endParaRPr lang="en-GB" sz="2000" dirty="0">
              <a:ea typeface="ＭＳ Ｐゴシック" charset="0"/>
            </a:endParaRPr>
          </a:p>
          <a:p>
            <a:pPr>
              <a:buFont typeface="Wingdings 2" charset="0"/>
              <a:buChar char=""/>
              <a:defRPr/>
            </a:pPr>
            <a:r>
              <a:rPr lang="en-GB" sz="2000" dirty="0">
                <a:ea typeface="ＭＳ Ｐゴシック" charset="0"/>
              </a:rPr>
              <a:t>No contractions</a:t>
            </a:r>
          </a:p>
          <a:p>
            <a:pPr>
              <a:buFont typeface="Wingdings 2" charset="0"/>
              <a:buChar char=""/>
              <a:defRPr/>
            </a:pPr>
            <a:r>
              <a:rPr lang="en-GB" sz="2000" dirty="0">
                <a:ea typeface="ＭＳ Ｐゴシック" charset="0"/>
              </a:rPr>
              <a:t>Fewer phrasal verbs, e.g. </a:t>
            </a:r>
          </a:p>
          <a:p>
            <a:pPr lvl="1">
              <a:buFont typeface="Wingdings 2" charset="0"/>
              <a:buChar char=""/>
              <a:defRPr/>
            </a:pPr>
            <a:r>
              <a:rPr lang="en-GB" sz="2000" strike="sngStrike" dirty="0">
                <a:ea typeface="ＭＳ Ｐゴシック" charset="0"/>
              </a:rPr>
              <a:t>take on </a:t>
            </a:r>
            <a:r>
              <a:rPr lang="en-GB" sz="2000" dirty="0">
                <a:ea typeface="ＭＳ Ｐゴシック" charset="0"/>
              </a:rPr>
              <a:t>= recruit</a:t>
            </a:r>
          </a:p>
          <a:p>
            <a:pPr lvl="1">
              <a:buFont typeface="Wingdings 2" charset="0"/>
              <a:buChar char=""/>
              <a:defRPr/>
            </a:pPr>
            <a:r>
              <a:rPr lang="en-GB" sz="2000" strike="sngStrike" dirty="0">
                <a:ea typeface="ＭＳ Ｐゴシック" charset="0"/>
              </a:rPr>
              <a:t>go in </a:t>
            </a:r>
            <a:r>
              <a:rPr lang="en-GB" sz="2000" dirty="0">
                <a:ea typeface="ＭＳ Ｐゴシック" charset="0"/>
              </a:rPr>
              <a:t>= enter</a:t>
            </a:r>
          </a:p>
          <a:p>
            <a:pPr>
              <a:buFont typeface="Wingdings 2" charset="0"/>
              <a:buChar char=""/>
              <a:defRPr/>
            </a:pPr>
            <a:r>
              <a:rPr lang="en-GB" sz="2000" dirty="0">
                <a:ea typeface="ＭＳ Ｐゴシック" charset="0"/>
              </a:rPr>
              <a:t>Less personalisation – Use of impersonal forms: ‘It has been argued</a:t>
            </a:r>
            <a:r>
              <a:rPr lang="is-IS" sz="2000" dirty="0">
                <a:ea typeface="ＭＳ Ｐゴシック" charset="0"/>
              </a:rPr>
              <a:t>…’, ‘The evidence suggests...’ ‘</a:t>
            </a:r>
            <a:r>
              <a:rPr lang="en-GB" sz="2000" strike="sngStrike" dirty="0">
                <a:ea typeface="ＭＳ Ｐゴシック" charset="0"/>
              </a:rPr>
              <a:t>I think that </a:t>
            </a:r>
            <a:r>
              <a:rPr lang="is-IS" sz="2000" dirty="0">
                <a:ea typeface="ＭＳ Ｐゴシック" charset="0"/>
              </a:rPr>
              <a:t>the instruction given to those learning to drive in France is ...’</a:t>
            </a:r>
          </a:p>
          <a:p>
            <a:pPr>
              <a:buFont typeface="Wingdings 2" charset="0"/>
              <a:buChar char=""/>
              <a:defRPr/>
            </a:pPr>
            <a:r>
              <a:rPr lang="is-IS" sz="2000" dirty="0">
                <a:ea typeface="ＭＳ Ｐゴシック" charset="0"/>
              </a:rPr>
              <a:t>More ‘complex’ sentences with clauses: ‘Even though the standards in literacy have risen over the past decade, there are still thousands of young people leaving school who are unable to read’. </a:t>
            </a:r>
          </a:p>
          <a:p>
            <a:pPr>
              <a:buFont typeface="Wingdings 2" charset="0"/>
              <a:buChar char=""/>
              <a:defRPr/>
            </a:pPr>
            <a:r>
              <a:rPr lang="is-IS" sz="2000" dirty="0">
                <a:ea typeface="ＭＳ Ｐゴシック" charset="0"/>
              </a:rPr>
              <a:t>Linking words establishing relationships between ideas: ‘nevertheless, hitherto, due to...’</a:t>
            </a:r>
          </a:p>
          <a:p>
            <a:pPr>
              <a:buFont typeface="Wingdings 2" charset="0"/>
              <a:buChar char=""/>
              <a:defRPr/>
            </a:pPr>
            <a:r>
              <a:rPr lang="is-IS" sz="2000" dirty="0">
                <a:ea typeface="ＭＳ Ｐゴシック" charset="0"/>
              </a:rPr>
              <a:t>The context is made explicit</a:t>
            </a:r>
          </a:p>
          <a:p>
            <a:pPr>
              <a:buFont typeface="Wingdings 2" charset="0"/>
              <a:buChar char=""/>
              <a:defRPr/>
            </a:pPr>
            <a:r>
              <a:rPr lang="fr-FR" sz="2000" dirty="0">
                <a:ea typeface="ＭＳ Ｐゴシック" charset="0"/>
              </a:rPr>
              <a:t>G</a:t>
            </a:r>
            <a:r>
              <a:rPr lang="is-IS" sz="2000" dirty="0">
                <a:ea typeface="ＭＳ Ｐゴシック" charset="0"/>
              </a:rPr>
              <a:t>ender neutral: He/she – They or impersonal forms</a:t>
            </a:r>
          </a:p>
          <a:p>
            <a:pPr>
              <a:buFont typeface="Wingdings 2" charset="0"/>
              <a:buChar char=""/>
              <a:defRPr/>
            </a:pPr>
            <a:r>
              <a:rPr lang="is-IS" sz="2000" dirty="0">
                <a:ea typeface="ＭＳ Ｐゴシック" charset="0"/>
              </a:rPr>
              <a:t>In essays do not include questions. </a:t>
            </a:r>
            <a:endParaRPr lang="en-GB" sz="2000" dirty="0">
              <a:ea typeface="ＭＳ Ｐゴシック"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GB" altLang="fr-FR" b="1" dirty="0">
                <a:ea typeface="MS PGothic" charset="-128"/>
                <a:cs typeface="ＭＳ Ｐゴシック" charset="-128"/>
              </a:rPr>
              <a:t>What is an Anglo-Saxon style essay?</a:t>
            </a:r>
            <a:endParaRPr lang="en-GB" dirty="0"/>
          </a:p>
        </p:txBody>
      </p:sp>
      <p:sp>
        <p:nvSpPr>
          <p:cNvPr id="3" name="Espace réservé du contenu 2"/>
          <p:cNvSpPr>
            <a:spLocks noGrp="1"/>
          </p:cNvSpPr>
          <p:nvPr>
            <p:ph sz="quarter" idx="1"/>
          </p:nvPr>
        </p:nvSpPr>
        <p:spPr/>
        <p:txBody>
          <a:bodyPr/>
          <a:lstStyle/>
          <a:p>
            <a:pPr algn="just"/>
            <a:r>
              <a:rPr lang="en-US" altLang="fr-FR" dirty="0">
                <a:ea typeface="MS PGothic" charset="-128"/>
                <a:cs typeface="ＭＳ Ｐゴシック" charset="-128"/>
              </a:rPr>
              <a:t>An Anglo-Saxon essay proves your argument for which you have gathered evidence. It is not designed to ’open’ the readers mind to an infinite number of possibilities. Not Ping-pong. It is not based on the idea of ‘thesis and anti-thesis’.</a:t>
            </a:r>
          </a:p>
          <a:p>
            <a:pPr algn="just"/>
            <a:r>
              <a:rPr lang="en-US" altLang="fr-FR" dirty="0">
                <a:ea typeface="MS PGothic" charset="-128"/>
                <a:cs typeface="ＭＳ Ｐゴシック" charset="-128"/>
              </a:rPr>
              <a:t>Each paragraph of your essay supports your thesis. </a:t>
            </a:r>
          </a:p>
          <a:p>
            <a:pPr algn="just"/>
            <a:r>
              <a:rPr lang="en-US" altLang="fr-FR" dirty="0">
                <a:ea typeface="MS PGothic" charset="-128"/>
                <a:cs typeface="ＭＳ Ｐゴシック" charset="-128"/>
              </a:rPr>
              <a:t>The conclusion closes the argument you have proven. </a:t>
            </a:r>
            <a:endParaRPr lang="en-GB" dirty="0"/>
          </a:p>
          <a:p>
            <a:r>
              <a:rPr lang="en-GB" dirty="0"/>
              <a:t>The problem is knowing what your argument is and then proving it. </a:t>
            </a:r>
          </a:p>
          <a:p>
            <a:r>
              <a:rPr lang="en-GB" dirty="0"/>
              <a:t>Hence the necessity of careful preparation. </a:t>
            </a:r>
          </a:p>
        </p:txBody>
      </p:sp>
    </p:spTree>
    <p:extLst>
      <p:ext uri="{BB962C8B-B14F-4D97-AF65-F5344CB8AC3E}">
        <p14:creationId xmlns:p14="http://schemas.microsoft.com/office/powerpoint/2010/main" val="1009461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GB" b="1" dirty="0"/>
              <a:t>Format of an essay</a:t>
            </a:r>
          </a:p>
        </p:txBody>
      </p:sp>
      <p:sp>
        <p:nvSpPr>
          <p:cNvPr id="3" name="Espace réservé du contenu 2"/>
          <p:cNvSpPr>
            <a:spLocks noGrp="1"/>
          </p:cNvSpPr>
          <p:nvPr>
            <p:ph sz="quarter" idx="1"/>
          </p:nvPr>
        </p:nvSpPr>
        <p:spPr/>
        <p:txBody>
          <a:bodyPr/>
          <a:lstStyle/>
          <a:p>
            <a:r>
              <a:rPr lang="en-GB" dirty="0"/>
              <a:t>Block paragraphs</a:t>
            </a:r>
          </a:p>
          <a:p>
            <a:r>
              <a:rPr lang="en-GB" dirty="0"/>
              <a:t>Same Spacing </a:t>
            </a:r>
          </a:p>
          <a:p>
            <a:r>
              <a:rPr lang="en-GB" dirty="0"/>
              <a:t>No ‘</a:t>
            </a:r>
            <a:r>
              <a:rPr lang="en-GB" dirty="0" err="1"/>
              <a:t>à</a:t>
            </a:r>
            <a:r>
              <a:rPr lang="en-GB" dirty="0"/>
              <a:t> la </a:t>
            </a:r>
            <a:r>
              <a:rPr lang="en-GB" dirty="0" err="1"/>
              <a:t>ligne</a:t>
            </a:r>
            <a:r>
              <a:rPr lang="en-GB" dirty="0"/>
              <a:t>’</a:t>
            </a:r>
          </a:p>
          <a:p>
            <a:endParaRPr lang="en-GB" dirty="0"/>
          </a:p>
          <a:p>
            <a:endParaRPr lang="en-GB" dirty="0"/>
          </a:p>
        </p:txBody>
      </p:sp>
      <p:pic>
        <p:nvPicPr>
          <p:cNvPr id="6" name="Image 5"/>
          <p:cNvPicPr>
            <a:picLocks noChangeAspect="1"/>
          </p:cNvPicPr>
          <p:nvPr/>
        </p:nvPicPr>
        <p:blipFill>
          <a:blip r:embed="rId2"/>
          <a:stretch>
            <a:fillRect/>
          </a:stretch>
        </p:blipFill>
        <p:spPr>
          <a:xfrm>
            <a:off x="3707904" y="1556792"/>
            <a:ext cx="4552223" cy="4902394"/>
          </a:xfrm>
          <a:prstGeom prst="rect">
            <a:avLst/>
          </a:prstGeom>
        </p:spPr>
      </p:pic>
    </p:spTree>
    <p:extLst>
      <p:ext uri="{BB962C8B-B14F-4D97-AF65-F5344CB8AC3E}">
        <p14:creationId xmlns:p14="http://schemas.microsoft.com/office/powerpoint/2010/main" val="30680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a:xfrm>
            <a:off x="971550" y="333375"/>
            <a:ext cx="7772400" cy="652463"/>
          </a:xfrm>
        </p:spPr>
        <p:txBody>
          <a:bodyPr/>
          <a:lstStyle/>
          <a:p>
            <a:pPr algn="ctr"/>
            <a:r>
              <a:rPr lang="en-GB" altLang="fr-FR">
                <a:ea typeface="MS PGothic" charset="-128"/>
                <a:cs typeface="ＭＳ Ｐゴシック" charset="-128"/>
              </a:rPr>
              <a:t>Thesis statement and Introduction</a:t>
            </a:r>
          </a:p>
        </p:txBody>
      </p:sp>
      <p:sp>
        <p:nvSpPr>
          <p:cNvPr id="26626" name="Espace réservé du contenu 2"/>
          <p:cNvSpPr>
            <a:spLocks noGrp="1"/>
          </p:cNvSpPr>
          <p:nvPr>
            <p:ph sz="quarter" idx="1"/>
          </p:nvPr>
        </p:nvSpPr>
        <p:spPr>
          <a:xfrm>
            <a:off x="323850" y="1052513"/>
            <a:ext cx="8569325" cy="4967287"/>
          </a:xfrm>
        </p:spPr>
        <p:txBody>
          <a:bodyPr/>
          <a:lstStyle/>
          <a:p>
            <a:r>
              <a:rPr lang="en-GB" altLang="fr-FR" b="1">
                <a:ea typeface="MS PGothic" charset="-128"/>
                <a:cs typeface="ＭＳ Ｐゴシック" charset="-128"/>
              </a:rPr>
              <a:t>The introduction to an essay. Where is the thesis statement? </a:t>
            </a:r>
          </a:p>
          <a:p>
            <a:pPr algn="just">
              <a:buFont typeface="Wingdings 2" charset="2"/>
              <a:buNone/>
            </a:pPr>
            <a:r>
              <a:rPr lang="en-GB" altLang="fr-FR" sz="2400">
                <a:latin typeface="Times New Roman" charset="0"/>
                <a:ea typeface="ＭＳ 明朝" charset="-128"/>
                <a:cs typeface="Times New Roman" charset="0"/>
              </a:rPr>
              <a:t>Celebrating the revolution, French citizens sent King Louie XVI</a:t>
            </a:r>
            <a:r>
              <a:rPr lang="en-GB" altLang="fr-FR" sz="2400">
                <a:latin typeface="Cambria" charset="0"/>
                <a:ea typeface="ＭＳ 明朝" charset="-128"/>
                <a:cs typeface="Times New Roman" charset="0"/>
              </a:rPr>
              <a:t> </a:t>
            </a:r>
            <a:r>
              <a:rPr lang="en-GB" altLang="fr-FR" sz="2400">
                <a:latin typeface="Times New Roman" charset="0"/>
                <a:ea typeface="ＭＳ 明朝" charset="-128"/>
                <a:cs typeface="Times New Roman" charset="0"/>
              </a:rPr>
              <a:t>to the guillotine. Every Halloween day in ancient Rome,</a:t>
            </a:r>
            <a:r>
              <a:rPr lang="en-GB" altLang="fr-FR" sz="2400">
                <a:latin typeface="Cambria" charset="0"/>
                <a:ea typeface="ＭＳ 明朝" charset="-128"/>
                <a:cs typeface="Times New Roman" charset="0"/>
              </a:rPr>
              <a:t> </a:t>
            </a:r>
            <a:r>
              <a:rPr lang="en-GB" altLang="fr-FR" sz="2400">
                <a:latin typeface="Times New Roman" charset="0"/>
                <a:ea typeface="ＭＳ 明朝" charset="-128"/>
                <a:cs typeface="Times New Roman" charset="0"/>
              </a:rPr>
              <a:t>criminals were executed in the city square. In the 1880s, in an</a:t>
            </a:r>
            <a:r>
              <a:rPr lang="en-GB" altLang="fr-FR" sz="2400">
                <a:latin typeface="Cambria" charset="0"/>
                <a:ea typeface="ＭＳ 明朝" charset="-128"/>
                <a:cs typeface="Times New Roman" charset="0"/>
              </a:rPr>
              <a:t> </a:t>
            </a:r>
            <a:r>
              <a:rPr lang="en-GB" altLang="fr-FR" sz="2400">
                <a:latin typeface="Times New Roman" charset="0"/>
                <a:ea typeface="ＭＳ 明朝" charset="-128"/>
                <a:cs typeface="Times New Roman" charset="0"/>
              </a:rPr>
              <a:t>effort to prevent crime in the US, hundreds of bank robbers,</a:t>
            </a:r>
            <a:r>
              <a:rPr lang="en-GB" altLang="fr-FR" sz="2400">
                <a:latin typeface="Cambria" charset="0"/>
                <a:ea typeface="ＭＳ 明朝" charset="-128"/>
                <a:cs typeface="Times New Roman" charset="0"/>
              </a:rPr>
              <a:t> </a:t>
            </a:r>
            <a:r>
              <a:rPr lang="en-GB" altLang="fr-FR" sz="2400">
                <a:latin typeface="Times New Roman" charset="0"/>
                <a:ea typeface="ＭＳ 明朝" charset="-128"/>
                <a:cs typeface="Times New Roman" charset="0"/>
              </a:rPr>
              <a:t>horse thieves, and murderers were hanged in front of the</a:t>
            </a:r>
            <a:r>
              <a:rPr lang="en-GB" altLang="fr-FR" sz="2400">
                <a:latin typeface="Cambria" charset="0"/>
                <a:ea typeface="ＭＳ 明朝" charset="-128"/>
                <a:cs typeface="Times New Roman" charset="0"/>
              </a:rPr>
              <a:t> </a:t>
            </a:r>
            <a:r>
              <a:rPr lang="en-GB" altLang="fr-FR" sz="2400">
                <a:latin typeface="Times New Roman" charset="0"/>
                <a:ea typeface="ＭＳ 明朝" charset="-128"/>
                <a:cs typeface="Times New Roman" charset="0"/>
              </a:rPr>
              <a:t>public. However, in the last half of the 20th century, the death</a:t>
            </a:r>
            <a:r>
              <a:rPr lang="en-GB" altLang="fr-FR" sz="2400">
                <a:latin typeface="Cambria" charset="0"/>
                <a:ea typeface="ＭＳ 明朝" charset="-128"/>
                <a:cs typeface="Times New Roman" charset="0"/>
              </a:rPr>
              <a:t> </a:t>
            </a:r>
            <a:r>
              <a:rPr lang="en-GB" altLang="fr-FR" sz="2400">
                <a:latin typeface="Times New Roman" charset="0"/>
                <a:ea typeface="ＭＳ 明朝" charset="-128"/>
                <a:cs typeface="Times New Roman" charset="0"/>
              </a:rPr>
              <a:t>penalty has faced increasing opposition. Many people,</a:t>
            </a:r>
            <a:r>
              <a:rPr lang="en-GB" altLang="fr-FR" sz="2400">
                <a:latin typeface="Cambria" charset="0"/>
                <a:ea typeface="ＭＳ 明朝" charset="-128"/>
                <a:cs typeface="Times New Roman" charset="0"/>
              </a:rPr>
              <a:t> </a:t>
            </a:r>
            <a:r>
              <a:rPr lang="en-GB" altLang="fr-FR" sz="2400">
                <a:latin typeface="Times New Roman" charset="0"/>
                <a:ea typeface="ＭＳ 明朝" charset="-128"/>
                <a:cs typeface="Times New Roman" charset="0"/>
              </a:rPr>
              <a:t>especially members of churches, are against capital</a:t>
            </a:r>
            <a:r>
              <a:rPr lang="en-GB" altLang="fr-FR" sz="2400">
                <a:latin typeface="Cambria" charset="0"/>
                <a:ea typeface="ＭＳ 明朝" charset="-128"/>
                <a:cs typeface="Times New Roman" charset="0"/>
              </a:rPr>
              <a:t> </a:t>
            </a:r>
            <a:r>
              <a:rPr lang="en-GB" altLang="fr-FR" sz="2400">
                <a:latin typeface="Times New Roman" charset="0"/>
                <a:ea typeface="ＭＳ 明朝" charset="-128"/>
                <a:cs typeface="Times New Roman" charset="0"/>
              </a:rPr>
              <a:t>punishment, and most advanced countries have eliminated the</a:t>
            </a:r>
            <a:r>
              <a:rPr lang="en-GB" altLang="fr-FR" sz="2400">
                <a:latin typeface="Cambria" charset="0"/>
                <a:ea typeface="ＭＳ 明朝" charset="-128"/>
                <a:cs typeface="Times New Roman" charset="0"/>
              </a:rPr>
              <a:t> </a:t>
            </a:r>
            <a:r>
              <a:rPr lang="en-GB" altLang="fr-FR" sz="2400">
                <a:latin typeface="Times New Roman" charset="0"/>
                <a:ea typeface="ＭＳ 明朝" charset="-128"/>
                <a:cs typeface="Times New Roman" charset="0"/>
              </a:rPr>
              <a:t>death penalty. While it is true that the death penalty has some</a:t>
            </a:r>
            <a:r>
              <a:rPr lang="en-GB" altLang="fr-FR" sz="2400">
                <a:latin typeface="Cambria" charset="0"/>
                <a:ea typeface="ＭＳ 明朝" charset="-128"/>
                <a:cs typeface="Times New Roman" charset="0"/>
              </a:rPr>
              <a:t> </a:t>
            </a:r>
            <a:r>
              <a:rPr lang="en-GB" altLang="fr-FR" sz="2400">
                <a:latin typeface="Times New Roman" charset="0"/>
                <a:ea typeface="ＭＳ 明朝" charset="-128"/>
                <a:cs typeface="Times New Roman" charset="0"/>
              </a:rPr>
              <a:t>negative points, it is still a powerful and useful tool. Therefore,</a:t>
            </a:r>
            <a:r>
              <a:rPr lang="en-GB" altLang="fr-FR" sz="2400">
                <a:latin typeface="Cambria" charset="0"/>
                <a:ea typeface="ＭＳ 明朝" charset="-128"/>
                <a:cs typeface="Times New Roman" charset="0"/>
              </a:rPr>
              <a:t> </a:t>
            </a:r>
            <a:r>
              <a:rPr lang="en-GB" altLang="fr-FR" sz="2400">
                <a:latin typeface="Times New Roman" charset="0"/>
                <a:ea typeface="ＭＳ 明朝" charset="-128"/>
                <a:cs typeface="Times New Roman" charset="0"/>
              </a:rPr>
              <a:t>our society should keep the death penalty to deter crime, to</a:t>
            </a:r>
            <a:r>
              <a:rPr lang="en-GB" altLang="fr-FR" sz="2400">
                <a:latin typeface="Cambria" charset="0"/>
                <a:ea typeface="ＭＳ 明朝" charset="-128"/>
                <a:cs typeface="Times New Roman" charset="0"/>
              </a:rPr>
              <a:t> </a:t>
            </a:r>
            <a:r>
              <a:rPr lang="en-GB" altLang="fr-FR" sz="2400">
                <a:latin typeface="Times New Roman" charset="0"/>
                <a:ea typeface="ＭＳ 明朝" charset="-128"/>
                <a:cs typeface="Times New Roman" charset="0"/>
              </a:rPr>
              <a:t>give fairness to victims and their families, and to punish</a:t>
            </a:r>
            <a:r>
              <a:rPr lang="en-GB" altLang="fr-FR" sz="2400">
                <a:latin typeface="Cambria" charset="0"/>
                <a:ea typeface="ＭＳ 明朝" charset="-128"/>
                <a:cs typeface="Times New Roman" charset="0"/>
              </a:rPr>
              <a:t> </a:t>
            </a:r>
            <a:r>
              <a:rPr lang="en-GB" altLang="fr-FR" sz="2400">
                <a:latin typeface="Times New Roman" charset="0"/>
                <a:ea typeface="ＭＳ 明朝" charset="-128"/>
                <a:cs typeface="Times New Roman" charset="0"/>
              </a:rPr>
              <a:t>inhumane criminals.</a:t>
            </a:r>
            <a:endParaRPr lang="en-GB" altLang="fr-FR" sz="2400">
              <a:latin typeface="Cambria" charset="0"/>
              <a:ea typeface="ＭＳ 明朝" charset="-128"/>
              <a:cs typeface="Times New Roman" charset="0"/>
            </a:endParaRPr>
          </a:p>
          <a:p>
            <a:endParaRPr lang="en-GB" altLang="fr-FR">
              <a:ea typeface="MS PGothic" charset="-128"/>
              <a:cs typeface="ＭＳ Ｐゴシック" charset="-128"/>
            </a:endParaRPr>
          </a:p>
          <a:p>
            <a:endParaRPr lang="en-GB" altLang="fr-FR">
              <a:ea typeface="MS PGothic" charset="-128"/>
              <a:cs typeface="ＭＳ Ｐゴシック"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re 1"/>
          <p:cNvSpPr>
            <a:spLocks noGrp="1"/>
          </p:cNvSpPr>
          <p:nvPr>
            <p:ph type="title"/>
          </p:nvPr>
        </p:nvSpPr>
        <p:spPr/>
        <p:txBody>
          <a:bodyPr/>
          <a:lstStyle/>
          <a:p>
            <a:r>
              <a:rPr lang="en-GB" altLang="fr-FR">
                <a:ea typeface="MS PGothic" charset="-128"/>
                <a:cs typeface="ＭＳ Ｐゴシック" charset="-128"/>
              </a:rPr>
              <a:t>Thesis statement and Introduction</a:t>
            </a:r>
          </a:p>
        </p:txBody>
      </p:sp>
      <p:sp>
        <p:nvSpPr>
          <p:cNvPr id="27650" name="Espace réservé du contenu 2"/>
          <p:cNvSpPr>
            <a:spLocks noGrp="1"/>
          </p:cNvSpPr>
          <p:nvPr>
            <p:ph sz="quarter" idx="1"/>
          </p:nvPr>
        </p:nvSpPr>
        <p:spPr/>
        <p:txBody>
          <a:bodyPr/>
          <a:lstStyle/>
          <a:p>
            <a:pPr marL="0" indent="0" algn="just">
              <a:buFont typeface="Wingdings 2" charset="2"/>
              <a:buNone/>
            </a:pPr>
            <a:r>
              <a:rPr lang="fr-FR" altLang="fr-FR">
                <a:solidFill>
                  <a:srgbClr val="000000"/>
                </a:solidFill>
                <a:latin typeface="Times New Roman" charset="0"/>
                <a:ea typeface="ＭＳ 明朝" charset="-128"/>
                <a:cs typeface="Times New Roman" charset="0"/>
              </a:rPr>
              <a:t>Thesis Statement: </a:t>
            </a:r>
          </a:p>
          <a:p>
            <a:pPr marL="0" indent="0" algn="just">
              <a:buFont typeface="Wingdings 2" charset="2"/>
              <a:buNone/>
            </a:pPr>
            <a:r>
              <a:rPr lang="fr-FR" altLang="fr-FR">
                <a:solidFill>
                  <a:srgbClr val="FF0000"/>
                </a:solidFill>
                <a:latin typeface="Times New Roman" charset="0"/>
                <a:ea typeface="ＭＳ 明朝" charset="-128"/>
                <a:cs typeface="Times New Roman" charset="0"/>
              </a:rPr>
              <a:t>Therefore, our society</a:t>
            </a:r>
            <a:r>
              <a:rPr lang="fr-FR" altLang="fr-FR">
                <a:solidFill>
                  <a:srgbClr val="FF0000"/>
                </a:solidFill>
                <a:latin typeface="Cambria" charset="0"/>
                <a:ea typeface="ＭＳ 明朝" charset="-128"/>
                <a:cs typeface="Times New Roman" charset="0"/>
              </a:rPr>
              <a:t> </a:t>
            </a:r>
            <a:r>
              <a:rPr lang="fr-FR" altLang="fr-FR">
                <a:solidFill>
                  <a:srgbClr val="FF0000"/>
                </a:solidFill>
                <a:latin typeface="Times New Roman" charset="0"/>
                <a:ea typeface="ＭＳ 明朝" charset="-128"/>
                <a:cs typeface="Times New Roman" charset="0"/>
              </a:rPr>
              <a:t>should keep the death penalty to deter crime, to give</a:t>
            </a:r>
            <a:r>
              <a:rPr lang="fr-FR" altLang="fr-FR">
                <a:solidFill>
                  <a:srgbClr val="FF0000"/>
                </a:solidFill>
                <a:latin typeface="Cambria" charset="0"/>
                <a:ea typeface="ＭＳ 明朝" charset="-128"/>
                <a:cs typeface="Times New Roman" charset="0"/>
              </a:rPr>
              <a:t> </a:t>
            </a:r>
            <a:r>
              <a:rPr lang="fr-FR" altLang="fr-FR">
                <a:solidFill>
                  <a:srgbClr val="FF0000"/>
                </a:solidFill>
                <a:latin typeface="Times New Roman" charset="0"/>
                <a:ea typeface="ＭＳ 明朝" charset="-128"/>
                <a:cs typeface="Times New Roman" charset="0"/>
              </a:rPr>
              <a:t>fairness to victims and their families, and to punish</a:t>
            </a:r>
            <a:r>
              <a:rPr lang="fr-FR" altLang="fr-FR">
                <a:solidFill>
                  <a:srgbClr val="FF0000"/>
                </a:solidFill>
                <a:latin typeface="Cambria" charset="0"/>
                <a:ea typeface="ＭＳ 明朝" charset="-128"/>
                <a:cs typeface="Times New Roman" charset="0"/>
              </a:rPr>
              <a:t> </a:t>
            </a:r>
            <a:r>
              <a:rPr lang="fr-FR" altLang="fr-FR">
                <a:solidFill>
                  <a:srgbClr val="FF0000"/>
                </a:solidFill>
                <a:latin typeface="Times New Roman" charset="0"/>
                <a:ea typeface="ＭＳ 明朝" charset="-128"/>
                <a:cs typeface="Times New Roman" charset="0"/>
              </a:rPr>
              <a:t>inhumane criminals.</a:t>
            </a:r>
          </a:p>
          <a:p>
            <a:pPr marL="0" indent="0" algn="just">
              <a:buFont typeface="Wingdings 2" charset="2"/>
              <a:buNone/>
            </a:pPr>
            <a:endParaRPr lang="fr-FR" altLang="fr-FR">
              <a:solidFill>
                <a:srgbClr val="000000"/>
              </a:solidFill>
              <a:latin typeface="Times New Roman" charset="0"/>
              <a:ea typeface="ＭＳ 明朝" charset="-128"/>
              <a:cs typeface="Times New Roman" charset="0"/>
            </a:endParaRPr>
          </a:p>
          <a:p>
            <a:pPr marL="0" indent="0" algn="just">
              <a:buFont typeface="Wingdings 2" charset="2"/>
              <a:buNone/>
            </a:pPr>
            <a:r>
              <a:rPr lang="fr-FR" altLang="fr-FR">
                <a:solidFill>
                  <a:srgbClr val="000000"/>
                </a:solidFill>
                <a:latin typeface="Times New Roman" charset="0"/>
                <a:ea typeface="ＭＳ 明朝" charset="-128"/>
                <a:cs typeface="Times New Roman" charset="0"/>
              </a:rPr>
              <a:t>So what comes before?</a:t>
            </a:r>
            <a:endParaRPr lang="fr-FR" altLang="fr-FR">
              <a:solidFill>
                <a:srgbClr val="000000"/>
              </a:solidFill>
              <a:latin typeface="Cambria" charset="0"/>
              <a:ea typeface="ＭＳ 明朝" charset="-128"/>
              <a:cs typeface="Times New Roman" charset="0"/>
            </a:endParaRPr>
          </a:p>
          <a:p>
            <a:pPr marL="0" indent="0"/>
            <a:endParaRPr lang="en-GB" altLang="fr-FR">
              <a:ea typeface="ＭＳ 明朝" charset="-128"/>
              <a:cs typeface="Times New Roman"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re 1"/>
          <p:cNvSpPr>
            <a:spLocks noGrp="1"/>
          </p:cNvSpPr>
          <p:nvPr>
            <p:ph type="title"/>
          </p:nvPr>
        </p:nvSpPr>
        <p:spPr/>
        <p:txBody>
          <a:bodyPr/>
          <a:lstStyle/>
          <a:p>
            <a:r>
              <a:rPr lang="en-GB" altLang="fr-FR">
                <a:ea typeface="MS PGothic" charset="-128"/>
                <a:cs typeface="ＭＳ Ｐゴシック" charset="-128"/>
              </a:rPr>
              <a:t>Thesis statement and Introduction</a:t>
            </a:r>
          </a:p>
        </p:txBody>
      </p:sp>
      <p:sp>
        <p:nvSpPr>
          <p:cNvPr id="28674" name="Espace réservé du contenu 2"/>
          <p:cNvSpPr>
            <a:spLocks noGrp="1"/>
          </p:cNvSpPr>
          <p:nvPr>
            <p:ph sz="quarter" idx="1"/>
          </p:nvPr>
        </p:nvSpPr>
        <p:spPr/>
        <p:txBody>
          <a:bodyPr/>
          <a:lstStyle/>
          <a:p>
            <a:pPr marL="0" indent="0" algn="just">
              <a:buFont typeface="Wingdings 2" charset="2"/>
              <a:buNone/>
            </a:pPr>
            <a:r>
              <a:rPr lang="fr-FR" altLang="fr-FR" b="1">
                <a:solidFill>
                  <a:srgbClr val="000000"/>
                </a:solidFill>
                <a:latin typeface="Times New Roman" charset="0"/>
                <a:ea typeface="ＭＳ 明朝" charset="-128"/>
                <a:cs typeface="ＭＳ Ｐゴシック" charset="-128"/>
              </a:rPr>
              <a:t>HOOK: To generate interest</a:t>
            </a:r>
          </a:p>
          <a:p>
            <a:pPr marL="0" indent="0" algn="just">
              <a:buFont typeface="Wingdings 2" charset="2"/>
              <a:buNone/>
            </a:pPr>
            <a:r>
              <a:rPr lang="fr-FR" altLang="fr-FR">
                <a:solidFill>
                  <a:srgbClr val="000000"/>
                </a:solidFill>
                <a:latin typeface="Times New Roman" charset="0"/>
                <a:ea typeface="ＭＳ 明朝" charset="-128"/>
                <a:cs typeface="ＭＳ Ｐゴシック" charset="-128"/>
              </a:rPr>
              <a:t>Celebrating the revolution, French citizens sent</a:t>
            </a:r>
            <a:r>
              <a:rPr lang="fr-FR" altLang="fr-FR">
                <a:solidFill>
                  <a:srgbClr val="000000"/>
                </a:solidFill>
                <a:latin typeface="Cambria" charset="0"/>
                <a:ea typeface="ＭＳ 明朝" charset="-128"/>
                <a:cs typeface="ＭＳ Ｐゴシック" charset="-128"/>
              </a:rPr>
              <a:t> </a:t>
            </a:r>
            <a:r>
              <a:rPr lang="fr-FR" altLang="fr-FR">
                <a:solidFill>
                  <a:srgbClr val="000000"/>
                </a:solidFill>
                <a:latin typeface="Times New Roman" charset="0"/>
                <a:ea typeface="ＭＳ 明朝" charset="-128"/>
                <a:cs typeface="ＭＳ Ｐゴシック" charset="-128"/>
              </a:rPr>
              <a:t>King Louie XVI to the guillotine. Every Halloween day in</a:t>
            </a:r>
            <a:r>
              <a:rPr lang="fr-FR" altLang="fr-FR">
                <a:solidFill>
                  <a:srgbClr val="000000"/>
                </a:solidFill>
                <a:latin typeface="Cambria" charset="0"/>
                <a:ea typeface="ＭＳ 明朝" charset="-128"/>
                <a:cs typeface="ＭＳ Ｐゴシック" charset="-128"/>
              </a:rPr>
              <a:t> </a:t>
            </a:r>
            <a:r>
              <a:rPr lang="fr-FR" altLang="fr-FR">
                <a:solidFill>
                  <a:srgbClr val="000000"/>
                </a:solidFill>
                <a:latin typeface="Times New Roman" charset="0"/>
                <a:ea typeface="ＭＳ 明朝" charset="-128"/>
                <a:cs typeface="ＭＳ Ｐゴシック" charset="-128"/>
              </a:rPr>
              <a:t>ancient Rome, criminals were executed in the city</a:t>
            </a:r>
            <a:r>
              <a:rPr lang="fr-FR" altLang="fr-FR">
                <a:solidFill>
                  <a:srgbClr val="000000"/>
                </a:solidFill>
                <a:latin typeface="Cambria" charset="0"/>
                <a:ea typeface="ＭＳ 明朝" charset="-128"/>
                <a:cs typeface="ＭＳ Ｐゴシック" charset="-128"/>
              </a:rPr>
              <a:t> </a:t>
            </a:r>
            <a:r>
              <a:rPr lang="fr-FR" altLang="fr-FR">
                <a:solidFill>
                  <a:srgbClr val="000000"/>
                </a:solidFill>
                <a:latin typeface="Times New Roman" charset="0"/>
                <a:ea typeface="ＭＳ 明朝" charset="-128"/>
                <a:cs typeface="ＭＳ Ｐゴシック" charset="-128"/>
              </a:rPr>
              <a:t>square. In the 1880s, in an effort to prevent crime in the</a:t>
            </a:r>
            <a:r>
              <a:rPr lang="fr-FR" altLang="fr-FR">
                <a:solidFill>
                  <a:srgbClr val="000000"/>
                </a:solidFill>
                <a:latin typeface="Cambria" charset="0"/>
                <a:ea typeface="ＭＳ 明朝" charset="-128"/>
                <a:cs typeface="ＭＳ Ｐゴシック" charset="-128"/>
              </a:rPr>
              <a:t> </a:t>
            </a:r>
            <a:r>
              <a:rPr lang="fr-FR" altLang="fr-FR">
                <a:solidFill>
                  <a:srgbClr val="000000"/>
                </a:solidFill>
                <a:latin typeface="Times New Roman" charset="0"/>
                <a:ea typeface="ＭＳ 明朝" charset="-128"/>
                <a:cs typeface="ＭＳ Ｐゴシック" charset="-128"/>
              </a:rPr>
              <a:t>US, hundreds of bank robbers, horse thieves, and</a:t>
            </a:r>
            <a:r>
              <a:rPr lang="fr-FR" altLang="fr-FR">
                <a:solidFill>
                  <a:srgbClr val="000000"/>
                </a:solidFill>
                <a:latin typeface="Cambria" charset="0"/>
                <a:ea typeface="ＭＳ 明朝" charset="-128"/>
                <a:cs typeface="ＭＳ Ｐゴシック" charset="-128"/>
              </a:rPr>
              <a:t> </a:t>
            </a:r>
            <a:r>
              <a:rPr lang="fr-FR" altLang="fr-FR">
                <a:solidFill>
                  <a:srgbClr val="000000"/>
                </a:solidFill>
                <a:latin typeface="Times New Roman" charset="0"/>
                <a:ea typeface="ＭＳ 明朝" charset="-128"/>
                <a:cs typeface="ＭＳ Ｐゴシック" charset="-128"/>
              </a:rPr>
              <a:t>murderers were hanged in front of the public</a:t>
            </a:r>
            <a:r>
              <a:rPr lang="fr-FR" altLang="fr-FR">
                <a:solidFill>
                  <a:srgbClr val="000000"/>
                </a:solidFill>
                <a:ea typeface="MS PGothic" charset="-128"/>
                <a:cs typeface="ＭＳ Ｐゴシック" charset="-128"/>
              </a:rPr>
              <a:t> </a:t>
            </a:r>
            <a:endParaRPr lang="en-GB" altLang="fr-FR">
              <a:ea typeface="MS PGothic" charset="-128"/>
              <a:cs typeface="ＭＳ Ｐゴシック" charset="-128"/>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882</TotalTime>
  <Words>1351</Words>
  <Application>Microsoft Macintosh PowerPoint</Application>
  <PresentationFormat>On-screen Show (4:3)</PresentationFormat>
  <Paragraphs>96</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 Narrow</vt:lpstr>
      <vt:lpstr>Calibri</vt:lpstr>
      <vt:lpstr>Cambria</vt:lpstr>
      <vt:lpstr>Franklin Gothic Book</vt:lpstr>
      <vt:lpstr>Perpetua</vt:lpstr>
      <vt:lpstr>Times New Roman</vt:lpstr>
      <vt:lpstr>Wingdings 2</vt:lpstr>
      <vt:lpstr>Capitaux</vt:lpstr>
      <vt:lpstr>Essay Writing: Introduction</vt:lpstr>
      <vt:lpstr>Formal vs. Informal English </vt:lpstr>
      <vt:lpstr>Formal vs. Informal English </vt:lpstr>
      <vt:lpstr>Formal vs. Informal English </vt:lpstr>
      <vt:lpstr>What is an Anglo-Saxon style essay?</vt:lpstr>
      <vt:lpstr>Format of an essay</vt:lpstr>
      <vt:lpstr>Thesis statement and Introduction</vt:lpstr>
      <vt:lpstr>Thesis statement and Introduction</vt:lpstr>
      <vt:lpstr>Thesis statement and Introduction</vt:lpstr>
      <vt:lpstr>Thesis statement and Introduction</vt:lpstr>
      <vt:lpstr>Typical Paragraphs </vt:lpstr>
      <vt:lpstr>Constructing a paragraph</vt:lpstr>
      <vt:lpstr>Constructing a paragraph</vt:lpstr>
      <vt:lpstr>Conclusion</vt:lpstr>
      <vt:lpstr>Proofreading</vt:lpstr>
      <vt:lpstr>Proofreading techniques</vt:lpstr>
      <vt:lpstr>Advice: Use linking words for cohesion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writing task 2</dc:title>
  <dc:creator>ANDREA</dc:creator>
  <cp:lastModifiedBy>Polly Watt-Morel</cp:lastModifiedBy>
  <cp:revision>136</cp:revision>
  <dcterms:created xsi:type="dcterms:W3CDTF">2014-11-27T16:16:57Z</dcterms:created>
  <dcterms:modified xsi:type="dcterms:W3CDTF">2020-11-30T10:18:18Z</dcterms:modified>
</cp:coreProperties>
</file>